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FE86-A512-4E08-A6D3-1BA52936A1D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84CE-8E6D-4F8B-A3A7-E785065BD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344816" cy="187220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t-IT" sz="2800" b="1" dirty="0" smtClean="0"/>
              <a:t>   TIPARET E PERIUDHAVE ME </a:t>
            </a:r>
            <a:r>
              <a:rPr lang="it-IT" sz="2800" b="1" dirty="0" smtClean="0"/>
              <a:t>BASHKËRËNDITJE</a:t>
            </a:r>
            <a:br>
              <a:rPr lang="it-IT" sz="2800" b="1" dirty="0" smtClean="0"/>
            </a:br>
            <a:r>
              <a:rPr lang="en-US" sz="2000" b="1" dirty="0" err="1" smtClean="0">
                <a:solidFill>
                  <a:schemeClr val="tx1"/>
                </a:solidFill>
              </a:rPr>
              <a:t>Gjuh</a:t>
            </a:r>
            <a:r>
              <a:rPr lang="sq-AL" sz="2000" b="1" dirty="0" smtClean="0">
                <a:solidFill>
                  <a:schemeClr val="tx1"/>
                </a:solidFill>
              </a:rPr>
              <a:t>ë dhe letërsi shqipe</a:t>
            </a:r>
            <a:br>
              <a:rPr lang="sq-AL" sz="2000" b="1" dirty="0" smtClean="0">
                <a:solidFill>
                  <a:schemeClr val="tx1"/>
                </a:solidFill>
              </a:rPr>
            </a:br>
            <a:r>
              <a:rPr lang="sq-AL" sz="2000" b="1" dirty="0" smtClean="0">
                <a:solidFill>
                  <a:schemeClr val="tx1"/>
                </a:solidFill>
              </a:rPr>
              <a:t>Drejtimi Ekonomi për vitet e III-ta</a:t>
            </a:r>
            <a:br>
              <a:rPr lang="sq-AL" sz="2000" b="1" dirty="0" smtClean="0">
                <a:solidFill>
                  <a:schemeClr val="tx1"/>
                </a:solidFill>
              </a:rPr>
            </a:br>
            <a:r>
              <a:rPr lang="sq-AL" sz="2000" b="1" dirty="0" smtClean="0">
                <a:solidFill>
                  <a:schemeClr val="tx1"/>
                </a:solidFill>
              </a:rPr>
              <a:t>Prof.FITNETE MURAT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80920" cy="36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Sipas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marrëdhënieve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krijohen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ndërmjet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dallojmë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katër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lloje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fjalive</a:t>
            </a:r>
            <a:r>
              <a:rPr lang="en-US" sz="2000" dirty="0" smtClean="0">
                <a:solidFill>
                  <a:schemeClr val="tx1"/>
                </a:solidFill>
              </a:rPr>
              <a:t> me </a:t>
            </a:r>
            <a:r>
              <a:rPr lang="en-US" sz="2000" dirty="0" err="1" smtClean="0">
                <a:solidFill>
                  <a:schemeClr val="tx1"/>
                </a:solidFill>
              </a:rPr>
              <a:t>bashkërënditje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Këto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Fjali</a:t>
            </a:r>
            <a:r>
              <a:rPr lang="en-US" sz="2000" b="1" dirty="0" smtClean="0">
                <a:solidFill>
                  <a:schemeClr val="tx1"/>
                </a:solidFill>
              </a:rPr>
              <a:t> me </a:t>
            </a:r>
            <a:r>
              <a:rPr lang="en-US" sz="2000" b="1" dirty="0" err="1" smtClean="0">
                <a:solidFill>
                  <a:schemeClr val="tx1"/>
                </a:solidFill>
              </a:rPr>
              <a:t>bashkërënditje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këpujore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shtuese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Fjali</a:t>
            </a:r>
            <a:r>
              <a:rPr lang="en-US" sz="2000" b="1" dirty="0" smtClean="0">
                <a:solidFill>
                  <a:schemeClr val="tx1"/>
                </a:solidFill>
              </a:rPr>
              <a:t> me </a:t>
            </a:r>
            <a:r>
              <a:rPr lang="en-US" sz="2000" b="1" dirty="0" err="1" smtClean="0">
                <a:solidFill>
                  <a:schemeClr val="tx1"/>
                </a:solidFill>
              </a:rPr>
              <a:t>bashkërënditje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kundërshtore</a:t>
            </a:r>
            <a:r>
              <a:rPr lang="en-US" sz="2000" b="1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Fjali</a:t>
            </a:r>
            <a:r>
              <a:rPr lang="en-US" sz="2000" b="1" dirty="0" smtClean="0">
                <a:solidFill>
                  <a:schemeClr val="tx1"/>
                </a:solidFill>
              </a:rPr>
              <a:t> me </a:t>
            </a:r>
            <a:r>
              <a:rPr lang="en-US" sz="2000" b="1" dirty="0" err="1" smtClean="0">
                <a:solidFill>
                  <a:schemeClr val="tx1"/>
                </a:solidFill>
              </a:rPr>
              <a:t>bashkërënditje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veçuese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Fjali</a:t>
            </a:r>
            <a:r>
              <a:rPr lang="en-US" sz="2000" b="1" dirty="0" smtClean="0">
                <a:solidFill>
                  <a:schemeClr val="tx1"/>
                </a:solidFill>
              </a:rPr>
              <a:t> me </a:t>
            </a:r>
            <a:r>
              <a:rPr lang="en-US" sz="2000" b="1" dirty="0" err="1" smtClean="0">
                <a:solidFill>
                  <a:schemeClr val="tx1"/>
                </a:solidFill>
              </a:rPr>
              <a:t>bashkërënditje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përmbyllëse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b="1" u="sng" dirty="0" err="1" smtClean="0"/>
              <a:t>Fjalitë</a:t>
            </a:r>
            <a:r>
              <a:rPr lang="en-US" sz="2400" b="1" u="sng" dirty="0" smtClean="0"/>
              <a:t> me </a:t>
            </a:r>
            <a:r>
              <a:rPr lang="en-US" sz="2400" b="1" u="sng" dirty="0" err="1" smtClean="0"/>
              <a:t>bashkërënditje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këpujore</a:t>
            </a:r>
            <a:r>
              <a:rPr lang="en-US" sz="2400" b="1" u="sng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Fjali</a:t>
            </a:r>
            <a:r>
              <a:rPr lang="en-US" sz="2000" dirty="0" smtClean="0"/>
              <a:t> </a:t>
            </a:r>
            <a:r>
              <a:rPr lang="en-US" sz="2000" dirty="0" err="1" smtClean="0"/>
              <a:t>këpujore</a:t>
            </a:r>
            <a:r>
              <a:rPr lang="en-US" sz="2000" dirty="0" smtClean="0"/>
              <a:t> (</a:t>
            </a:r>
            <a:r>
              <a:rPr lang="en-US" sz="2000" dirty="0" err="1" smtClean="0"/>
              <a:t>shtuese</a:t>
            </a:r>
            <a:r>
              <a:rPr lang="en-US" sz="2000" dirty="0" smtClean="0"/>
              <a:t>)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quajmë</a:t>
            </a:r>
            <a:r>
              <a:rPr lang="en-US" sz="2000" dirty="0" smtClean="0"/>
              <a:t> </a:t>
            </a:r>
            <a:r>
              <a:rPr lang="en-US" sz="2000" dirty="0" err="1" smtClean="0"/>
              <a:t>ato</a:t>
            </a:r>
            <a:r>
              <a:rPr lang="en-US" sz="2000" dirty="0" smtClean="0"/>
              <a:t> </a:t>
            </a:r>
            <a:r>
              <a:rPr lang="en-US" sz="2000" dirty="0" err="1" smtClean="0"/>
              <a:t>fjali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fare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shprehin</a:t>
            </a:r>
            <a:r>
              <a:rPr lang="en-US" sz="2000" dirty="0" smtClean="0"/>
              <a:t> </a:t>
            </a:r>
            <a:r>
              <a:rPr lang="en-US" sz="2000" dirty="0" err="1" smtClean="0"/>
              <a:t>veprime</a:t>
            </a:r>
            <a:r>
              <a:rPr lang="en-US" sz="2000" dirty="0" smtClean="0"/>
              <a:t> a </a:t>
            </a:r>
            <a:r>
              <a:rPr lang="en-US" sz="2000" dirty="0" err="1" smtClean="0"/>
              <a:t>ngjarje</a:t>
            </a:r>
            <a:r>
              <a:rPr lang="en-US" sz="2000" dirty="0" smtClean="0"/>
              <a:t> ,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cilat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koordinohen</a:t>
            </a:r>
            <a:r>
              <a:rPr lang="en-US" sz="2000" dirty="0" smtClean="0"/>
              <a:t> midis </a:t>
            </a:r>
            <a:r>
              <a:rPr lang="en-US" sz="2000" dirty="0" err="1" smtClean="0"/>
              <a:t>tyre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realizojnë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tip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njëjtë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aktit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komunikimit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/>
              <a:t>Bashkohen</a:t>
            </a:r>
            <a:r>
              <a:rPr lang="en-US" sz="2000" dirty="0" smtClean="0"/>
              <a:t> me </a:t>
            </a:r>
            <a:r>
              <a:rPr lang="en-US" sz="2000" dirty="0" err="1" smtClean="0"/>
              <a:t>anë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lidhëzave</a:t>
            </a:r>
            <a:r>
              <a:rPr lang="en-US" sz="2000" dirty="0" smtClean="0"/>
              <a:t> </a:t>
            </a:r>
            <a:r>
              <a:rPr lang="en-US" sz="2000" dirty="0" err="1" smtClean="0"/>
              <a:t>bashkërënditëse</a:t>
            </a:r>
            <a:r>
              <a:rPr lang="en-US" sz="2000" dirty="0" smtClean="0"/>
              <a:t> </a:t>
            </a:r>
            <a:r>
              <a:rPr lang="en-US" sz="2000" dirty="0" err="1" smtClean="0"/>
              <a:t>këpujore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:</a:t>
            </a:r>
            <a:r>
              <a:rPr lang="en-US" sz="2000" dirty="0" smtClean="0">
                <a:solidFill>
                  <a:srgbClr val="FF0000"/>
                </a:solidFill>
              </a:rPr>
              <a:t>e, </a:t>
            </a:r>
            <a:r>
              <a:rPr lang="en-US" sz="2000" dirty="0" err="1" smtClean="0">
                <a:solidFill>
                  <a:srgbClr val="FF0000"/>
                </a:solidFill>
              </a:rPr>
              <a:t>dhe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edhe</a:t>
            </a:r>
            <a:r>
              <a:rPr lang="en-US" sz="2000" dirty="0" smtClean="0">
                <a:solidFill>
                  <a:srgbClr val="FF0000"/>
                </a:solidFill>
              </a:rPr>
              <a:t> ,as, </a:t>
            </a:r>
            <a:r>
              <a:rPr lang="en-US" sz="2000" dirty="0" err="1" smtClean="0">
                <a:solidFill>
                  <a:srgbClr val="FF0000"/>
                </a:solidFill>
              </a:rPr>
              <a:t>edhe</a:t>
            </a:r>
            <a:r>
              <a:rPr lang="en-US" sz="2000" dirty="0" smtClean="0">
                <a:solidFill>
                  <a:srgbClr val="FF0000"/>
                </a:solidFill>
              </a:rPr>
              <a:t>...</a:t>
            </a:r>
            <a:r>
              <a:rPr lang="en-US" sz="2000" dirty="0" err="1" smtClean="0">
                <a:solidFill>
                  <a:srgbClr val="FF0000"/>
                </a:solidFill>
              </a:rPr>
              <a:t>edhe</a:t>
            </a:r>
            <a:r>
              <a:rPr lang="en-US" sz="2000" dirty="0" smtClean="0">
                <a:solidFill>
                  <a:srgbClr val="FF0000"/>
                </a:solidFill>
              </a:rPr>
              <a:t>, as…as, </a:t>
            </a:r>
            <a:r>
              <a:rPr lang="en-US" sz="2000" dirty="0" err="1" smtClean="0">
                <a:solidFill>
                  <a:srgbClr val="FF0000"/>
                </a:solidFill>
              </a:rPr>
              <a:t>jo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vetëm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që</a:t>
            </a:r>
            <a:r>
              <a:rPr lang="en-US" sz="2000" dirty="0" smtClean="0">
                <a:solidFill>
                  <a:srgbClr val="FF0000"/>
                </a:solidFill>
              </a:rPr>
              <a:t> .. </a:t>
            </a:r>
            <a:r>
              <a:rPr lang="en-US" sz="2000" dirty="0" err="1" smtClean="0">
                <a:solidFill>
                  <a:srgbClr val="FF0000"/>
                </a:solidFill>
              </a:rPr>
              <a:t>por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edhe</a:t>
            </a:r>
            <a:r>
              <a:rPr lang="en-US" sz="2000" dirty="0" smtClean="0">
                <a:solidFill>
                  <a:srgbClr val="FF0000"/>
                </a:solidFill>
              </a:rPr>
              <a:t> , </a:t>
            </a:r>
            <a:r>
              <a:rPr lang="en-US" sz="2000" dirty="0" err="1" smtClean="0">
                <a:solidFill>
                  <a:srgbClr val="FF0000"/>
                </a:solidFill>
              </a:rPr>
              <a:t>jo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vetëm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që</a:t>
            </a:r>
            <a:r>
              <a:rPr lang="en-US" sz="2000" dirty="0" smtClean="0">
                <a:solidFill>
                  <a:srgbClr val="FF0000"/>
                </a:solidFill>
              </a:rPr>
              <a:t> , </a:t>
            </a:r>
            <a:r>
              <a:rPr lang="en-US" sz="2000" dirty="0" err="1" smtClean="0">
                <a:solidFill>
                  <a:srgbClr val="FF0000"/>
                </a:solidFill>
              </a:rPr>
              <a:t>por</a:t>
            </a:r>
            <a:r>
              <a:rPr lang="en-US" sz="2000" dirty="0" smtClean="0">
                <a:solidFill>
                  <a:srgbClr val="FF0000"/>
                </a:solidFill>
              </a:rPr>
              <a:t> as…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b="1" u="sng" dirty="0" err="1" smtClean="0"/>
              <a:t>Shembuj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/>
              <a:t>1</a:t>
            </a:r>
            <a:r>
              <a:rPr lang="en-US" sz="2000" dirty="0" smtClean="0"/>
              <a:t>.Gjeneratat e </a:t>
            </a:r>
            <a:r>
              <a:rPr lang="en-US" sz="2000" dirty="0" err="1" smtClean="0"/>
              <a:t>reja</a:t>
            </a:r>
            <a:r>
              <a:rPr lang="en-US" sz="2000" dirty="0" smtClean="0"/>
              <a:t> e </a:t>
            </a:r>
            <a:r>
              <a:rPr lang="en-US" sz="2000" dirty="0" err="1" smtClean="0"/>
              <a:t>përjetuan</a:t>
            </a:r>
            <a:r>
              <a:rPr lang="en-US" sz="2000" dirty="0" smtClean="0"/>
              <a:t> </a:t>
            </a:r>
            <a:r>
              <a:rPr lang="en-US" sz="2000" dirty="0" err="1" smtClean="0"/>
              <a:t>luftën</a:t>
            </a:r>
            <a:r>
              <a:rPr lang="en-US" sz="2000" dirty="0" smtClean="0"/>
              <a:t> / </a:t>
            </a:r>
            <a:r>
              <a:rPr lang="en-US" sz="2000" u="sng" dirty="0" err="1" smtClean="0">
                <a:solidFill>
                  <a:srgbClr val="FF0000"/>
                </a:solidFill>
              </a:rPr>
              <a:t>dhe</a:t>
            </a:r>
            <a:r>
              <a:rPr lang="en-US" sz="2000" dirty="0" smtClean="0"/>
              <a:t> do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flasin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2.Artani </a:t>
            </a:r>
            <a:r>
              <a:rPr lang="en-US" sz="2000" u="sng" dirty="0" err="1" smtClean="0">
                <a:solidFill>
                  <a:srgbClr val="FF0000"/>
                </a:solidFill>
              </a:rPr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punon</a:t>
            </a:r>
            <a:r>
              <a:rPr lang="en-US" sz="2000" dirty="0" smtClean="0"/>
              <a:t> /</a:t>
            </a:r>
            <a:r>
              <a:rPr lang="en-US" sz="2000" u="sng" dirty="0" err="1" smtClean="0">
                <a:solidFill>
                  <a:srgbClr val="FF0000"/>
                </a:solidFill>
              </a:rPr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mëson</a:t>
            </a:r>
            <a:r>
              <a:rPr lang="en-US" sz="2000" dirty="0" smtClean="0"/>
              <a:t> </a:t>
            </a:r>
            <a:r>
              <a:rPr lang="en-US" sz="2000" dirty="0" err="1" smtClean="0"/>
              <a:t>shumë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Periudhat</a:t>
            </a:r>
            <a:r>
              <a:rPr lang="en-US" sz="2000" dirty="0" smtClean="0"/>
              <a:t> me </a:t>
            </a:r>
            <a:r>
              <a:rPr lang="en-US" sz="2000" dirty="0" err="1" smtClean="0"/>
              <a:t>fjali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bashkërënditura</a:t>
            </a:r>
            <a:r>
              <a:rPr lang="en-US" sz="2000" dirty="0" smtClean="0"/>
              <a:t> </a:t>
            </a:r>
            <a:r>
              <a:rPr lang="en-US" sz="2000" dirty="0" err="1" smtClean="0"/>
              <a:t>këpujore</a:t>
            </a:r>
            <a:r>
              <a:rPr lang="en-US" sz="2000" dirty="0" smtClean="0"/>
              <a:t> </a:t>
            </a:r>
            <a:r>
              <a:rPr lang="en-US" sz="2000" dirty="0" err="1" smtClean="0"/>
              <a:t>mund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kenë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: </a:t>
            </a:r>
            <a:br>
              <a:rPr lang="en-US" sz="2000" dirty="0" smtClean="0"/>
            </a:br>
            <a:r>
              <a:rPr lang="en-US" sz="2000" b="1" dirty="0" smtClean="0"/>
              <a:t>-</a:t>
            </a:r>
            <a:r>
              <a:rPr lang="en-US" sz="2000" b="1" dirty="0" err="1" smtClean="0">
                <a:solidFill>
                  <a:schemeClr val="tx1"/>
                </a:solidFill>
              </a:rPr>
              <a:t>Ngjyrime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shkak</a:t>
            </a:r>
            <a:r>
              <a:rPr lang="en-US" sz="2000" b="1" dirty="0" smtClean="0">
                <a:solidFill>
                  <a:schemeClr val="tx1"/>
                </a:solidFill>
              </a:rPr>
              <a:t>-</a:t>
            </a:r>
            <a:r>
              <a:rPr lang="en-US" sz="2000" b="1" dirty="0" err="1" smtClean="0">
                <a:solidFill>
                  <a:schemeClr val="tx1"/>
                </a:solidFill>
              </a:rPr>
              <a:t>pasojë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/>
              <a:t>Kishte</a:t>
            </a:r>
            <a:r>
              <a:rPr lang="en-US" sz="2000" dirty="0" smtClean="0"/>
              <a:t> </a:t>
            </a:r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zhurmë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s’dëgjohej</a:t>
            </a:r>
            <a:r>
              <a:rPr lang="en-US" sz="2000" dirty="0" smtClean="0"/>
              <a:t> </a:t>
            </a:r>
            <a:r>
              <a:rPr lang="en-US" sz="2000" dirty="0" err="1" smtClean="0"/>
              <a:t>asgjë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b="1" dirty="0" smtClean="0"/>
              <a:t>-</a:t>
            </a:r>
            <a:r>
              <a:rPr lang="en-US" sz="2000" b="1" dirty="0" err="1" smtClean="0"/>
              <a:t>Ngjyrime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përgasore</a:t>
            </a:r>
            <a:r>
              <a:rPr lang="en-US" sz="2000" dirty="0" smtClean="0"/>
              <a:t>: </a:t>
            </a:r>
            <a:r>
              <a:rPr lang="en-US" sz="2000" dirty="0" err="1" smtClean="0"/>
              <a:t>Plaga</a:t>
            </a:r>
            <a:r>
              <a:rPr lang="en-US" sz="2000" dirty="0" smtClean="0"/>
              <a:t> </a:t>
            </a:r>
            <a:r>
              <a:rPr lang="en-US" sz="2000" dirty="0" err="1" smtClean="0"/>
              <a:t>shërohet</a:t>
            </a:r>
            <a:r>
              <a:rPr lang="en-US" sz="2000" dirty="0" smtClean="0"/>
              <a:t> e </a:t>
            </a:r>
            <a:r>
              <a:rPr lang="en-US" sz="2000" dirty="0" err="1" smtClean="0"/>
              <a:t>fjala</a:t>
            </a:r>
            <a:r>
              <a:rPr lang="en-US" sz="2000" dirty="0" smtClean="0"/>
              <a:t> e </a:t>
            </a:r>
            <a:r>
              <a:rPr lang="en-US" sz="2000" dirty="0" err="1" smtClean="0"/>
              <a:t>rëndë</a:t>
            </a:r>
            <a:r>
              <a:rPr lang="en-US" sz="2000" dirty="0" smtClean="0"/>
              <a:t> </a:t>
            </a:r>
            <a:r>
              <a:rPr lang="en-US" sz="2000" dirty="0" err="1" smtClean="0"/>
              <a:t>nuk</a:t>
            </a:r>
            <a:r>
              <a:rPr lang="en-US" sz="2000" dirty="0" smtClean="0"/>
              <a:t> </a:t>
            </a:r>
            <a:r>
              <a:rPr lang="en-US" sz="2000" dirty="0" err="1" smtClean="0"/>
              <a:t>harrohet</a:t>
            </a:r>
            <a:r>
              <a:rPr lang="en-US" sz="2000" dirty="0" smtClean="0"/>
              <a:t>.. </a:t>
            </a:r>
            <a:br>
              <a:rPr lang="en-US" sz="2000" dirty="0" smtClean="0"/>
            </a:br>
            <a:r>
              <a:rPr lang="en-US" sz="2000" b="1" dirty="0" smtClean="0"/>
              <a:t>-</a:t>
            </a:r>
            <a:r>
              <a:rPr lang="en-US" sz="2000" b="1" dirty="0" err="1" smtClean="0"/>
              <a:t>Ngjyrime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mospajtimi</a:t>
            </a:r>
            <a:r>
              <a:rPr lang="en-US" sz="2000" dirty="0" smtClean="0"/>
              <a:t>: Ata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thërritën</a:t>
            </a:r>
            <a:r>
              <a:rPr lang="en-US" sz="2000" dirty="0" smtClean="0"/>
              <a:t> e ne </a:t>
            </a:r>
            <a:r>
              <a:rPr lang="en-US" sz="2000" dirty="0" err="1" smtClean="0"/>
              <a:t>nuk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dëgjuam</a:t>
            </a:r>
            <a:r>
              <a:rPr lang="en-US" sz="2000" dirty="0" smtClean="0"/>
              <a:t> . </a:t>
            </a:r>
            <a:br>
              <a:rPr lang="en-US" sz="2000" dirty="0" smtClean="0"/>
            </a:br>
            <a:r>
              <a:rPr lang="en-US" sz="2000" b="1" dirty="0" smtClean="0"/>
              <a:t>-</a:t>
            </a:r>
            <a:r>
              <a:rPr lang="en-US" sz="2000" b="1" dirty="0" err="1" smtClean="0"/>
              <a:t>Ngjyrime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shtesimi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Rinia</a:t>
            </a:r>
            <a:r>
              <a:rPr lang="en-US" sz="2000" dirty="0" smtClean="0"/>
              <a:t> </a:t>
            </a:r>
            <a:r>
              <a:rPr lang="en-US" sz="2000" dirty="0" err="1" smtClean="0"/>
              <a:t>luftoi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botë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re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ajo</a:t>
            </a:r>
            <a:r>
              <a:rPr lang="en-US" sz="2000" dirty="0" smtClean="0"/>
              <a:t> </a:t>
            </a:r>
            <a:r>
              <a:rPr lang="en-US" sz="2000" dirty="0" err="1" smtClean="0"/>
              <a:t>botë</a:t>
            </a:r>
            <a:r>
              <a:rPr lang="en-US" sz="2000" dirty="0" smtClean="0"/>
              <a:t> </a:t>
            </a:r>
            <a:r>
              <a:rPr lang="en-US" sz="2000" dirty="0" err="1" smtClean="0"/>
              <a:t>erdhi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b="1" dirty="0" smtClean="0"/>
              <a:t>-</a:t>
            </a:r>
            <a:r>
              <a:rPr lang="en-US" sz="2000" b="1" dirty="0" err="1" smtClean="0"/>
              <a:t>Ngjyrime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shkallëzimi:</a:t>
            </a:r>
            <a:r>
              <a:rPr lang="en-US" sz="2000" dirty="0" err="1" smtClean="0"/>
              <a:t>Le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nuk</a:t>
            </a:r>
            <a:r>
              <a:rPr lang="en-US" sz="2000" dirty="0" smtClean="0"/>
              <a:t> </a:t>
            </a:r>
            <a:r>
              <a:rPr lang="en-US" sz="2000" dirty="0" err="1" smtClean="0"/>
              <a:t>fituam</a:t>
            </a:r>
            <a:r>
              <a:rPr lang="en-US" sz="2000" dirty="0" smtClean="0"/>
              <a:t> ,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u </a:t>
            </a:r>
            <a:r>
              <a:rPr lang="en-US" sz="2000" dirty="0" err="1" smtClean="0"/>
              <a:t>turpëruam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shokëve</a:t>
            </a:r>
            <a:r>
              <a:rPr lang="en-US" sz="2000" dirty="0" smtClean="0"/>
              <a:t>.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700" b="1" u="sng" dirty="0" err="1" smtClean="0"/>
              <a:t>Fjalitë</a:t>
            </a:r>
            <a:r>
              <a:rPr lang="en-US" sz="2700" b="1" u="sng" dirty="0" smtClean="0"/>
              <a:t> e </a:t>
            </a:r>
            <a:r>
              <a:rPr lang="en-US" sz="2700" b="1" u="sng" dirty="0" err="1" smtClean="0"/>
              <a:t>bashkërenditura</a:t>
            </a:r>
            <a:r>
              <a:rPr lang="en-US" sz="2700" b="1" u="sng" dirty="0" smtClean="0"/>
              <a:t> </a:t>
            </a:r>
            <a:r>
              <a:rPr lang="en-US" sz="2700" b="1" u="sng" dirty="0" err="1" smtClean="0"/>
              <a:t>kundërshtore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err="1" smtClean="0"/>
              <a:t>Fjalitë</a:t>
            </a:r>
            <a:r>
              <a:rPr lang="en-US" sz="2200" dirty="0" smtClean="0"/>
              <a:t> me </a:t>
            </a:r>
            <a:r>
              <a:rPr lang="en-US" sz="2200" dirty="0" err="1" smtClean="0"/>
              <a:t>bashkërënditje</a:t>
            </a:r>
            <a:r>
              <a:rPr lang="en-US" sz="2200" dirty="0" smtClean="0"/>
              <a:t> </a:t>
            </a:r>
            <a:r>
              <a:rPr lang="en-US" sz="2200" dirty="0" err="1" smtClean="0"/>
              <a:t>kundërshtore</a:t>
            </a:r>
            <a:r>
              <a:rPr lang="en-US" sz="2200" dirty="0" smtClean="0"/>
              <a:t> </a:t>
            </a:r>
            <a:r>
              <a:rPr lang="en-US" sz="2200" dirty="0" err="1" smtClean="0"/>
              <a:t>shprehin</a:t>
            </a:r>
            <a:r>
              <a:rPr lang="en-US" sz="2200" dirty="0" smtClean="0"/>
              <a:t> </a:t>
            </a:r>
            <a:r>
              <a:rPr lang="en-US" sz="2200" dirty="0" err="1" smtClean="0"/>
              <a:t>mendime</a:t>
            </a:r>
            <a:r>
              <a:rPr lang="en-US" sz="2200" dirty="0" smtClean="0"/>
              <a:t> </a:t>
            </a:r>
            <a:r>
              <a:rPr lang="en-US" sz="2200" dirty="0" err="1" smtClean="0"/>
              <a:t>ku</a:t>
            </a:r>
            <a:r>
              <a:rPr lang="en-US" sz="2200" dirty="0" smtClean="0"/>
              <a:t> </a:t>
            </a:r>
            <a:r>
              <a:rPr lang="en-US" sz="2200" dirty="0" err="1" smtClean="0"/>
              <a:t>kemi</a:t>
            </a:r>
            <a:r>
              <a:rPr lang="en-US" sz="2200" dirty="0" smtClean="0"/>
              <a:t> </a:t>
            </a:r>
            <a:r>
              <a:rPr lang="en-US" sz="2200" dirty="0" err="1" smtClean="0"/>
              <a:t>një</a:t>
            </a:r>
            <a:r>
              <a:rPr lang="en-US" sz="2200" dirty="0" smtClean="0"/>
              <a:t> </a:t>
            </a:r>
            <a:r>
              <a:rPr lang="en-US" sz="2200" dirty="0" err="1" smtClean="0"/>
              <a:t>kundërvënie</a:t>
            </a:r>
            <a:r>
              <a:rPr lang="en-US" sz="2200" dirty="0" smtClean="0"/>
              <a:t> </a:t>
            </a:r>
            <a:r>
              <a:rPr lang="en-US" sz="2200" dirty="0" err="1" smtClean="0"/>
              <a:t>ndërmjet</a:t>
            </a:r>
            <a:r>
              <a:rPr lang="en-US" sz="2200" dirty="0" smtClean="0"/>
              <a:t> </a:t>
            </a:r>
            <a:r>
              <a:rPr lang="en-US" sz="2200" dirty="0" err="1" smtClean="0"/>
              <a:t>fjalisë</a:t>
            </a:r>
            <a:r>
              <a:rPr lang="en-US" sz="2200" dirty="0" smtClean="0"/>
              <a:t> </a:t>
            </a:r>
            <a:r>
              <a:rPr lang="en-US" sz="2200" dirty="0" err="1" smtClean="0"/>
              <a:t>së</a:t>
            </a:r>
            <a:r>
              <a:rPr lang="en-US" sz="2200" dirty="0" smtClean="0"/>
              <a:t> </a:t>
            </a:r>
            <a:r>
              <a:rPr lang="en-US" sz="2200" dirty="0" err="1" smtClean="0"/>
              <a:t>parë</a:t>
            </a:r>
            <a:r>
              <a:rPr lang="en-US" sz="2200" dirty="0" smtClean="0"/>
              <a:t> </a:t>
            </a:r>
            <a:r>
              <a:rPr lang="en-US" sz="2200" dirty="0" err="1" smtClean="0"/>
              <a:t>dhe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dytë</a:t>
            </a:r>
            <a:r>
              <a:rPr lang="en-US" sz="2200" dirty="0" smtClean="0"/>
              <a:t>. </a:t>
            </a:r>
            <a:br>
              <a:rPr lang="en-US" sz="2200" dirty="0" smtClean="0"/>
            </a:br>
            <a:r>
              <a:rPr lang="en-US" sz="2200" dirty="0" err="1" smtClean="0"/>
              <a:t>Fjalitë</a:t>
            </a:r>
            <a:r>
              <a:rPr lang="en-US" sz="2200" dirty="0" smtClean="0"/>
              <a:t> </a:t>
            </a:r>
            <a:r>
              <a:rPr lang="en-US" sz="2200" dirty="0" err="1" smtClean="0"/>
              <a:t>kundërshtore</a:t>
            </a:r>
            <a:r>
              <a:rPr lang="en-US" sz="2200" dirty="0" smtClean="0"/>
              <a:t> </a:t>
            </a:r>
            <a:r>
              <a:rPr lang="en-US" sz="2200" dirty="0" err="1" smtClean="0"/>
              <a:t>ndërtohen</a:t>
            </a:r>
            <a:r>
              <a:rPr lang="en-US" sz="2200" dirty="0" smtClean="0"/>
              <a:t> me </a:t>
            </a:r>
            <a:r>
              <a:rPr lang="en-US" sz="2200" dirty="0" err="1" smtClean="0"/>
              <a:t>lidhëzat</a:t>
            </a:r>
            <a:r>
              <a:rPr lang="en-US" sz="2200" dirty="0" smtClean="0"/>
              <a:t> </a:t>
            </a:r>
            <a:r>
              <a:rPr lang="en-US" sz="2200" dirty="0" err="1" smtClean="0"/>
              <a:t>kundërshtore</a:t>
            </a:r>
            <a:r>
              <a:rPr lang="en-US" sz="2200" dirty="0" smtClean="0"/>
              <a:t> </a:t>
            </a:r>
            <a:r>
              <a:rPr lang="en-US" sz="2200" dirty="0" err="1" smtClean="0"/>
              <a:t>që</a:t>
            </a:r>
            <a:r>
              <a:rPr lang="en-US" sz="2200" dirty="0" smtClean="0"/>
              <a:t> </a:t>
            </a:r>
            <a:r>
              <a:rPr lang="en-US" sz="2200" dirty="0" err="1" smtClean="0"/>
              <a:t>janë</a:t>
            </a:r>
            <a:r>
              <a:rPr lang="en-US" sz="2200" dirty="0" smtClean="0"/>
              <a:t> :</a:t>
            </a:r>
            <a:br>
              <a:rPr lang="en-US" sz="2200" dirty="0" smtClean="0"/>
            </a:br>
            <a:r>
              <a:rPr lang="en-US" sz="2200" dirty="0" err="1" smtClean="0">
                <a:solidFill>
                  <a:srgbClr val="FF0000"/>
                </a:solidFill>
              </a:rPr>
              <a:t>po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por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mirëpo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kurse</a:t>
            </a:r>
            <a:r>
              <a:rPr lang="en-US" sz="2200" dirty="0" smtClean="0">
                <a:solidFill>
                  <a:srgbClr val="FF0000"/>
                </a:solidFill>
              </a:rPr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ndërsa</a:t>
            </a:r>
            <a:r>
              <a:rPr lang="en-US" sz="2200" dirty="0" smtClean="0">
                <a:solidFill>
                  <a:srgbClr val="FF0000"/>
                </a:solidFill>
              </a:rPr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megjithatë</a:t>
            </a:r>
            <a:r>
              <a:rPr lang="en-US" sz="2200" dirty="0" smtClean="0">
                <a:solidFill>
                  <a:srgbClr val="FF0000"/>
                </a:solidFill>
              </a:rPr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megjithëkëtë</a:t>
            </a:r>
            <a:r>
              <a:rPr lang="en-US" sz="2200" dirty="0" smtClean="0">
                <a:solidFill>
                  <a:srgbClr val="FF0000"/>
                </a:solidFill>
              </a:rPr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veç</a:t>
            </a:r>
            <a:r>
              <a:rPr lang="en-US" sz="2200" dirty="0" smtClean="0">
                <a:solidFill>
                  <a:srgbClr val="FF0000"/>
                </a:solidFill>
              </a:rPr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vetëm</a:t>
            </a:r>
            <a:r>
              <a:rPr lang="en-US" sz="2200" dirty="0" smtClean="0">
                <a:solidFill>
                  <a:srgbClr val="FF0000"/>
                </a:solidFill>
              </a:rPr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vetëm</a:t>
            </a:r>
            <a:r>
              <a:rPr lang="en-US" sz="2200" dirty="0" smtClean="0">
                <a:solidFill>
                  <a:srgbClr val="FF0000"/>
                </a:solidFill>
              </a:rPr>
              <a:t> se.</a:t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b="1" dirty="0" err="1" smtClean="0"/>
              <a:t>Shembuj</a:t>
            </a:r>
            <a:r>
              <a:rPr lang="en-US" sz="2200" b="1" dirty="0" smtClean="0"/>
              <a:t> 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1.Lirinë </a:t>
            </a:r>
            <a:r>
              <a:rPr lang="en-US" sz="2200" dirty="0" err="1" smtClean="0"/>
              <a:t>nuk</a:t>
            </a:r>
            <a:r>
              <a:rPr lang="en-US" sz="2200" dirty="0" smtClean="0"/>
              <a:t> </a:t>
            </a:r>
            <a:r>
              <a:rPr lang="en-US" sz="2200" dirty="0" err="1" smtClean="0"/>
              <a:t>ua</a:t>
            </a:r>
            <a:r>
              <a:rPr lang="en-US" sz="2200" dirty="0" smtClean="0"/>
              <a:t> </a:t>
            </a:r>
            <a:r>
              <a:rPr lang="en-US" sz="2200" dirty="0" err="1" smtClean="0"/>
              <a:t>solla</a:t>
            </a:r>
            <a:r>
              <a:rPr lang="en-US" sz="2200" dirty="0" smtClean="0"/>
              <a:t> </a:t>
            </a:r>
            <a:r>
              <a:rPr lang="en-US" sz="2200" dirty="0" err="1" smtClean="0"/>
              <a:t>unë</a:t>
            </a:r>
            <a:r>
              <a:rPr lang="en-US" sz="2200" dirty="0" smtClean="0"/>
              <a:t> / ,</a:t>
            </a:r>
            <a:r>
              <a:rPr lang="en-US" sz="2200" dirty="0" err="1" smtClean="0">
                <a:solidFill>
                  <a:srgbClr val="FF0000"/>
                </a:solidFill>
              </a:rPr>
              <a:t>po</a:t>
            </a:r>
            <a:r>
              <a:rPr lang="en-US" sz="2200" dirty="0" smtClean="0"/>
              <a:t> e </a:t>
            </a:r>
            <a:r>
              <a:rPr lang="en-US" sz="2200" dirty="0" err="1" smtClean="0"/>
              <a:t>gjeta</a:t>
            </a:r>
            <a:r>
              <a:rPr lang="en-US" sz="2200" dirty="0" smtClean="0"/>
              <a:t> </a:t>
            </a:r>
            <a:r>
              <a:rPr lang="en-US" sz="2200" dirty="0" err="1" smtClean="0"/>
              <a:t>këtu</a:t>
            </a:r>
            <a:r>
              <a:rPr lang="en-US" sz="2200" dirty="0" smtClean="0"/>
              <a:t> </a:t>
            </a:r>
            <a:r>
              <a:rPr lang="en-US" sz="2200" dirty="0" err="1" smtClean="0"/>
              <a:t>në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dirty="0" err="1" smtClean="0"/>
              <a:t>tuaj</a:t>
            </a:r>
            <a:r>
              <a:rPr lang="en-US" sz="2200" dirty="0" smtClean="0"/>
              <a:t> . </a:t>
            </a:r>
            <a:br>
              <a:rPr lang="en-US" sz="2200" dirty="0" smtClean="0"/>
            </a:br>
            <a:r>
              <a:rPr lang="en-US" sz="2200" dirty="0" smtClean="0"/>
              <a:t>2.Poeti </a:t>
            </a:r>
            <a:r>
              <a:rPr lang="en-US" sz="2200" dirty="0" err="1" smtClean="0"/>
              <a:t>lind</a:t>
            </a:r>
            <a:r>
              <a:rPr lang="en-US" sz="2200" dirty="0" smtClean="0"/>
              <a:t> me talent /</a:t>
            </a:r>
            <a:r>
              <a:rPr lang="en-US" sz="2200" dirty="0" err="1" smtClean="0">
                <a:solidFill>
                  <a:srgbClr val="FF0000"/>
                </a:solidFill>
              </a:rPr>
              <a:t>ndërsa</a:t>
            </a:r>
            <a:r>
              <a:rPr lang="en-US" sz="2200" dirty="0" smtClean="0"/>
              <a:t> </a:t>
            </a:r>
            <a:r>
              <a:rPr lang="en-US" sz="2200" dirty="0" err="1" smtClean="0"/>
              <a:t>gjeniu</a:t>
            </a:r>
            <a:r>
              <a:rPr lang="en-US" sz="2200" dirty="0" smtClean="0"/>
              <a:t> </a:t>
            </a:r>
            <a:r>
              <a:rPr lang="en-US" sz="2200" dirty="0" err="1" smtClean="0"/>
              <a:t>krijohet</a:t>
            </a:r>
            <a:r>
              <a:rPr lang="en-US" sz="2200" dirty="0" smtClean="0"/>
              <a:t> me </a:t>
            </a:r>
            <a:r>
              <a:rPr lang="en-US" sz="2200" dirty="0" err="1" smtClean="0"/>
              <a:t>punë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err="1" smtClean="0"/>
              <a:t>Edhe</a:t>
            </a:r>
            <a:r>
              <a:rPr lang="en-US" sz="2200" dirty="0" smtClean="0"/>
              <a:t> </a:t>
            </a:r>
            <a:r>
              <a:rPr lang="en-US" sz="2200" dirty="0" err="1" smtClean="0"/>
              <a:t>fjalitë</a:t>
            </a:r>
            <a:r>
              <a:rPr lang="en-US" sz="2200" dirty="0" smtClean="0"/>
              <a:t> </a:t>
            </a:r>
            <a:r>
              <a:rPr lang="en-US" sz="2200" dirty="0" err="1" smtClean="0"/>
              <a:t>kundërshtore</a:t>
            </a:r>
            <a:r>
              <a:rPr lang="en-US" sz="2200" dirty="0" smtClean="0"/>
              <a:t> </a:t>
            </a:r>
            <a:r>
              <a:rPr lang="en-US" sz="2200" dirty="0" err="1" smtClean="0"/>
              <a:t>mund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shprehin</a:t>
            </a:r>
            <a:r>
              <a:rPr lang="en-US" sz="2200" dirty="0" smtClean="0"/>
              <a:t> </a:t>
            </a:r>
            <a:r>
              <a:rPr lang="en-US" sz="2200" dirty="0" err="1" smtClean="0"/>
              <a:t>ngjyrime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ndryshme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: </a:t>
            </a:r>
            <a:br>
              <a:rPr lang="en-US" sz="2200" dirty="0" smtClean="0"/>
            </a:br>
            <a:r>
              <a:rPr lang="en-US" sz="2200" b="1" dirty="0" smtClean="0"/>
              <a:t>a)</a:t>
            </a:r>
            <a:r>
              <a:rPr lang="en-US" sz="2200" b="1" dirty="0" err="1" smtClean="0"/>
              <a:t>Ngjyrim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përgasore</a:t>
            </a:r>
            <a:r>
              <a:rPr lang="en-US" sz="2200" b="1" dirty="0" smtClean="0"/>
              <a:t>: </a:t>
            </a:r>
            <a:r>
              <a:rPr lang="en-US" sz="2200" dirty="0" err="1" smtClean="0"/>
              <a:t>Teuta</a:t>
            </a:r>
            <a:r>
              <a:rPr lang="en-US" sz="2200" dirty="0" smtClean="0"/>
              <a:t> </a:t>
            </a:r>
            <a:r>
              <a:rPr lang="en-US" sz="2200" dirty="0" err="1" smtClean="0"/>
              <a:t>punon</a:t>
            </a:r>
            <a:r>
              <a:rPr lang="en-US" sz="2200" dirty="0" smtClean="0"/>
              <a:t> </a:t>
            </a:r>
            <a:r>
              <a:rPr lang="en-US" sz="2200" dirty="0" err="1" smtClean="0"/>
              <a:t>në</a:t>
            </a:r>
            <a:r>
              <a:rPr lang="en-US" sz="2200" dirty="0" smtClean="0"/>
              <a:t> </a:t>
            </a:r>
            <a:r>
              <a:rPr lang="en-US" sz="2200" dirty="0" err="1" smtClean="0"/>
              <a:t>spital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kurse</a:t>
            </a:r>
            <a:r>
              <a:rPr lang="en-US" sz="2200" dirty="0" smtClean="0"/>
              <a:t> Linda </a:t>
            </a:r>
            <a:r>
              <a:rPr lang="en-US" sz="2200" dirty="0" err="1" smtClean="0"/>
              <a:t>studion</a:t>
            </a:r>
            <a:r>
              <a:rPr lang="en-US" sz="2200" dirty="0" smtClean="0"/>
              <a:t> </a:t>
            </a:r>
            <a:r>
              <a:rPr lang="en-US" sz="2200" dirty="0" err="1" smtClean="0"/>
              <a:t>mjekësinë</a:t>
            </a:r>
            <a:r>
              <a:rPr lang="en-US" sz="2200" dirty="0" smtClean="0"/>
              <a:t> . </a:t>
            </a:r>
            <a:r>
              <a:rPr lang="en-US" sz="2200" b="1" dirty="0" smtClean="0"/>
              <a:t>b)</a:t>
            </a:r>
            <a:r>
              <a:rPr lang="en-US" sz="2200" b="1" dirty="0" err="1" smtClean="0"/>
              <a:t>Ngjyrime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kufizimi</a:t>
            </a:r>
            <a:r>
              <a:rPr lang="en-US" sz="2200" b="1" dirty="0" smtClean="0"/>
              <a:t>: </a:t>
            </a:r>
            <a:r>
              <a:rPr lang="en-US" sz="2200" dirty="0" err="1" smtClean="0"/>
              <a:t>Hana</a:t>
            </a:r>
            <a:r>
              <a:rPr lang="en-US" sz="2200" dirty="0" smtClean="0"/>
              <a:t> </a:t>
            </a:r>
            <a:r>
              <a:rPr lang="en-US" sz="2200" dirty="0" err="1" smtClean="0"/>
              <a:t>filloi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këndojë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shpejt</a:t>
            </a:r>
            <a:r>
              <a:rPr lang="en-US" sz="2200" dirty="0" smtClean="0"/>
              <a:t> </a:t>
            </a:r>
            <a:r>
              <a:rPr lang="en-US" sz="2200" dirty="0" err="1" smtClean="0"/>
              <a:t>iu</a:t>
            </a:r>
            <a:r>
              <a:rPr lang="en-US" sz="2200" dirty="0" smtClean="0"/>
              <a:t> </a:t>
            </a:r>
            <a:r>
              <a:rPr lang="en-US" sz="2200" dirty="0" err="1" smtClean="0"/>
              <a:t>muar</a:t>
            </a:r>
            <a:r>
              <a:rPr lang="en-US" sz="2200" dirty="0" smtClean="0"/>
              <a:t> </a:t>
            </a:r>
            <a:r>
              <a:rPr lang="en-US" sz="2200" dirty="0" err="1" smtClean="0"/>
              <a:t>zëri</a:t>
            </a:r>
            <a:r>
              <a:rPr lang="en-US" sz="2200" dirty="0" smtClean="0"/>
              <a:t>. </a:t>
            </a:r>
            <a:r>
              <a:rPr lang="en-US" sz="2200" b="1" dirty="0" smtClean="0"/>
              <a:t>c)</a:t>
            </a:r>
            <a:r>
              <a:rPr lang="en-US" sz="2200" b="1" dirty="0" err="1" smtClean="0"/>
              <a:t>Ngjyrime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lejore</a:t>
            </a:r>
            <a:r>
              <a:rPr lang="en-US" sz="2200" b="1" dirty="0" smtClean="0"/>
              <a:t>: </a:t>
            </a:r>
            <a:r>
              <a:rPr lang="en-US" sz="2200" dirty="0" err="1" smtClean="0"/>
              <a:t>Ardiani</a:t>
            </a:r>
            <a:r>
              <a:rPr lang="en-US" sz="2200" dirty="0" smtClean="0"/>
              <a:t> </a:t>
            </a:r>
            <a:r>
              <a:rPr lang="en-US" sz="2200" dirty="0" err="1" smtClean="0"/>
              <a:t>vinte</a:t>
            </a:r>
            <a:r>
              <a:rPr lang="en-US" sz="2200" dirty="0" smtClean="0"/>
              <a:t> </a:t>
            </a:r>
            <a:r>
              <a:rPr lang="en-US" sz="2200" dirty="0" err="1" smtClean="0"/>
              <a:t>nga</a:t>
            </a:r>
            <a:r>
              <a:rPr lang="en-US" sz="2200" dirty="0" smtClean="0"/>
              <a:t> </a:t>
            </a:r>
            <a:r>
              <a:rPr lang="en-US" sz="2200" dirty="0" err="1" smtClean="0"/>
              <a:t>larg</a:t>
            </a:r>
            <a:r>
              <a:rPr lang="en-US" sz="2200" dirty="0" smtClean="0"/>
              <a:t> , </a:t>
            </a:r>
            <a:r>
              <a:rPr lang="en-US" sz="2200" dirty="0" err="1" smtClean="0">
                <a:solidFill>
                  <a:srgbClr val="FF0000"/>
                </a:solidFill>
              </a:rPr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kurrë</a:t>
            </a:r>
            <a:r>
              <a:rPr lang="en-US" sz="2200" dirty="0" smtClean="0"/>
              <a:t> </a:t>
            </a:r>
            <a:r>
              <a:rPr lang="en-US" sz="2200" dirty="0" err="1" smtClean="0"/>
              <a:t>nuk</a:t>
            </a:r>
            <a:r>
              <a:rPr lang="en-US" sz="2200" dirty="0" smtClean="0"/>
              <a:t> </a:t>
            </a:r>
            <a:r>
              <a:rPr lang="en-US" sz="2200" dirty="0" err="1" smtClean="0"/>
              <a:t>vonohej</a:t>
            </a:r>
            <a:r>
              <a:rPr lang="en-US" sz="2200" dirty="0" smtClean="0"/>
              <a:t> </a:t>
            </a:r>
            <a:r>
              <a:rPr lang="en-US" sz="2200" dirty="0" err="1" smtClean="0"/>
              <a:t>në</a:t>
            </a:r>
            <a:r>
              <a:rPr lang="en-US" sz="2200" dirty="0" smtClean="0"/>
              <a:t> </a:t>
            </a:r>
            <a:r>
              <a:rPr lang="en-US" sz="2200" dirty="0" err="1" smtClean="0"/>
              <a:t>stërvitje</a:t>
            </a:r>
            <a:r>
              <a:rPr lang="en-US" sz="2200" dirty="0" smtClean="0"/>
              <a:t>. </a:t>
            </a:r>
            <a:r>
              <a:rPr lang="en-US" sz="2200" b="1" dirty="0" smtClean="0"/>
              <a:t>d)</a:t>
            </a:r>
            <a:r>
              <a:rPr lang="en-US" sz="2200" b="1" dirty="0" err="1" smtClean="0"/>
              <a:t>Ngjyrime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shtesore</a:t>
            </a:r>
            <a:r>
              <a:rPr lang="en-US" sz="2200" b="1" dirty="0" smtClean="0"/>
              <a:t>: </a:t>
            </a:r>
            <a:r>
              <a:rPr lang="en-US" sz="2200" dirty="0" err="1" smtClean="0"/>
              <a:t>Koperativa</a:t>
            </a:r>
            <a:r>
              <a:rPr lang="en-US" sz="2200" dirty="0" smtClean="0"/>
              <a:t> e </a:t>
            </a:r>
            <a:r>
              <a:rPr lang="en-US" sz="2200" dirty="0" err="1" smtClean="0"/>
              <a:t>tyre</a:t>
            </a:r>
            <a:r>
              <a:rPr lang="en-US" sz="2200" dirty="0" smtClean="0"/>
              <a:t> </a:t>
            </a:r>
            <a:r>
              <a:rPr lang="en-US" sz="2200" dirty="0" err="1" smtClean="0"/>
              <a:t>prodhon</a:t>
            </a:r>
            <a:r>
              <a:rPr lang="en-US" sz="2200" dirty="0" smtClean="0"/>
              <a:t> </a:t>
            </a:r>
            <a:r>
              <a:rPr lang="en-US" sz="2200" dirty="0" err="1" smtClean="0"/>
              <a:t>mjaft</a:t>
            </a:r>
            <a:r>
              <a:rPr lang="en-US" sz="2200" dirty="0" smtClean="0"/>
              <a:t> ,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por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/>
              <a:t>edhe</a:t>
            </a:r>
            <a:r>
              <a:rPr lang="en-US" sz="2200" dirty="0" smtClean="0"/>
              <a:t> e </a:t>
            </a:r>
            <a:r>
              <a:rPr lang="en-US" sz="2200" dirty="0" err="1" smtClean="0"/>
              <a:t>jona</a:t>
            </a:r>
            <a:r>
              <a:rPr lang="en-US" sz="2200" dirty="0" smtClean="0"/>
              <a:t> </a:t>
            </a:r>
            <a:r>
              <a:rPr lang="en-US" sz="2200" dirty="0" err="1" smtClean="0"/>
              <a:t>nuk</a:t>
            </a:r>
            <a:r>
              <a:rPr lang="en-US" sz="2200" dirty="0" smtClean="0"/>
              <a:t> </a:t>
            </a:r>
            <a:r>
              <a:rPr lang="en-US" sz="2200" dirty="0" err="1" smtClean="0"/>
              <a:t>ngeli</a:t>
            </a:r>
            <a:r>
              <a:rPr lang="en-US" sz="2200" dirty="0" smtClean="0"/>
              <a:t> pas. </a:t>
            </a:r>
            <a:br>
              <a:rPr lang="en-US" sz="2200" dirty="0" smtClean="0"/>
            </a:br>
            <a:r>
              <a:rPr lang="en-US" sz="2200" b="1" dirty="0" smtClean="0"/>
              <a:t>e)</a:t>
            </a:r>
            <a:r>
              <a:rPr lang="en-US" sz="2200" b="1" dirty="0" err="1" smtClean="0"/>
              <a:t>Ngjyrime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përjashtuese</a:t>
            </a:r>
            <a:r>
              <a:rPr lang="en-US" sz="2200" b="1" dirty="0" smtClean="0"/>
              <a:t>: </a:t>
            </a:r>
            <a:r>
              <a:rPr lang="en-US" sz="2200" dirty="0" err="1" smtClean="0"/>
              <a:t>çdo</a:t>
            </a:r>
            <a:r>
              <a:rPr lang="en-US" sz="2200" dirty="0" smtClean="0"/>
              <a:t> </a:t>
            </a:r>
            <a:r>
              <a:rPr lang="en-US" sz="2200" dirty="0" err="1" smtClean="0"/>
              <a:t>gjë</a:t>
            </a:r>
            <a:r>
              <a:rPr lang="en-US" sz="2200" dirty="0" smtClean="0"/>
              <a:t> ka ,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veç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/>
              <a:t>vezë</a:t>
            </a:r>
            <a:r>
              <a:rPr lang="en-US" sz="2200" dirty="0" smtClean="0"/>
              <a:t> </a:t>
            </a:r>
            <a:r>
              <a:rPr lang="en-US" sz="2200" dirty="0" err="1" smtClean="0"/>
              <a:t>gjeli</a:t>
            </a:r>
            <a:r>
              <a:rPr lang="en-US" sz="2200" dirty="0" smtClean="0"/>
              <a:t> </a:t>
            </a:r>
            <a:r>
              <a:rPr lang="en-US" sz="2200" dirty="0" err="1" smtClean="0"/>
              <a:t>nuk</a:t>
            </a:r>
            <a:r>
              <a:rPr lang="en-US" sz="2200" dirty="0" smtClean="0"/>
              <a:t> ka.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1705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000" b="1" u="sng" dirty="0" err="1" smtClean="0"/>
              <a:t>Det</a:t>
            </a:r>
            <a:r>
              <a:rPr lang="sq-AL" sz="2000" b="1" u="sng" dirty="0" smtClean="0"/>
              <a:t>yrë shtëpie</a:t>
            </a:r>
            <a:r>
              <a:rPr lang="en-US" sz="2000" b="1" u="sng" smtClean="0"/>
              <a:t>:</a:t>
            </a:r>
            <a:br>
              <a:rPr lang="en-US" sz="2000" b="1" u="sng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fjalitë</a:t>
            </a:r>
            <a:r>
              <a:rPr lang="en-US" sz="2000" dirty="0" smtClean="0"/>
              <a:t> e </a:t>
            </a:r>
            <a:r>
              <a:rPr lang="en-US" sz="2000" dirty="0" err="1" smtClean="0"/>
              <a:t>dhëna</a:t>
            </a:r>
            <a:r>
              <a:rPr lang="en-US" sz="2000" dirty="0" smtClean="0"/>
              <a:t> </a:t>
            </a:r>
            <a:r>
              <a:rPr lang="en-US" sz="2000" dirty="0" err="1" smtClean="0"/>
              <a:t>nënvizoni</a:t>
            </a:r>
            <a:r>
              <a:rPr lang="en-US" sz="2000" dirty="0" smtClean="0"/>
              <a:t> </a:t>
            </a:r>
            <a:r>
              <a:rPr lang="en-US" sz="2000" dirty="0" err="1" smtClean="0"/>
              <a:t>kallëzuesat</a:t>
            </a:r>
            <a:r>
              <a:rPr lang="en-US" sz="2000" dirty="0" smtClean="0"/>
              <a:t> , </a:t>
            </a:r>
            <a:r>
              <a:rPr lang="en-US" sz="2000" dirty="0" err="1" smtClean="0"/>
              <a:t>ndani</a:t>
            </a:r>
            <a:r>
              <a:rPr lang="en-US" sz="2000" dirty="0" smtClean="0"/>
              <a:t> </a:t>
            </a:r>
            <a:r>
              <a:rPr lang="en-US" sz="2000" dirty="0" err="1" smtClean="0"/>
              <a:t>pjesët</a:t>
            </a:r>
            <a:r>
              <a:rPr lang="en-US" sz="2000" dirty="0" smtClean="0"/>
              <a:t> me </a:t>
            </a:r>
            <a:r>
              <a:rPr lang="en-US" sz="2000" dirty="0" err="1" smtClean="0"/>
              <a:t>vijë</a:t>
            </a:r>
            <a:r>
              <a:rPr lang="en-US" sz="2000" dirty="0" smtClean="0"/>
              <a:t> </a:t>
            </a:r>
            <a:r>
              <a:rPr lang="en-US" sz="2000" dirty="0" err="1" smtClean="0"/>
              <a:t>veritakle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rrethoni</a:t>
            </a:r>
            <a:r>
              <a:rPr lang="en-US" sz="2000" dirty="0" smtClean="0"/>
              <a:t> </a:t>
            </a:r>
            <a:r>
              <a:rPr lang="en-US" sz="2000" dirty="0" err="1" smtClean="0"/>
              <a:t>lidhëzat</a:t>
            </a:r>
            <a:r>
              <a:rPr lang="en-US" sz="2000" dirty="0" smtClean="0"/>
              <a:t> : </a:t>
            </a:r>
            <a:br>
              <a:rPr lang="en-US" sz="2000" dirty="0" smtClean="0"/>
            </a:br>
            <a:r>
              <a:rPr lang="en-US" sz="2000" dirty="0" smtClean="0"/>
              <a:t>1. </a:t>
            </a:r>
            <a:r>
              <a:rPr lang="en-US" sz="2000" dirty="0" err="1" smtClean="0"/>
              <a:t>Flamuri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shenjat</a:t>
            </a:r>
            <a:r>
              <a:rPr lang="en-US" sz="2000" dirty="0" smtClean="0"/>
              <a:t> e </a:t>
            </a:r>
            <a:r>
              <a:rPr lang="en-US" sz="2000" dirty="0" err="1" smtClean="0"/>
              <a:t>huaja</a:t>
            </a:r>
            <a:r>
              <a:rPr lang="en-US" sz="2000" dirty="0" smtClean="0"/>
              <a:t> u </a:t>
            </a:r>
            <a:r>
              <a:rPr lang="en-US" sz="2000" dirty="0" err="1" smtClean="0"/>
              <a:t>zhdukën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vendin</a:t>
            </a:r>
            <a:r>
              <a:rPr lang="en-US" sz="2000" dirty="0" smtClean="0"/>
              <a:t> e </a:t>
            </a:r>
            <a:r>
              <a:rPr lang="en-US" sz="2000" dirty="0" err="1" smtClean="0"/>
              <a:t>tyre</a:t>
            </a:r>
            <a:r>
              <a:rPr lang="en-US" sz="2000" dirty="0" smtClean="0"/>
              <a:t> e </a:t>
            </a:r>
            <a:r>
              <a:rPr lang="en-US" sz="2000" dirty="0" err="1" smtClean="0"/>
              <a:t>zuri</a:t>
            </a:r>
            <a:r>
              <a:rPr lang="en-US" sz="2000" dirty="0" smtClean="0"/>
              <a:t> </a:t>
            </a:r>
            <a:r>
              <a:rPr lang="en-US" sz="2000" dirty="0" err="1" smtClean="0"/>
              <a:t>flamuri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Skënderbeut</a:t>
            </a:r>
            <a:r>
              <a:rPr lang="en-US" sz="2000" dirty="0" smtClean="0"/>
              <a:t> . </a:t>
            </a:r>
            <a:br>
              <a:rPr lang="en-US" sz="2000" dirty="0" smtClean="0"/>
            </a:br>
            <a:r>
              <a:rPr lang="en-US" sz="2000" dirty="0" smtClean="0"/>
              <a:t>2.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mishi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piqet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helli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mos</a:t>
            </a:r>
            <a:r>
              <a:rPr lang="en-US" sz="2000" dirty="0" smtClean="0"/>
              <a:t> </a:t>
            </a:r>
            <a:r>
              <a:rPr lang="en-US" sz="2000" dirty="0" err="1" smtClean="0"/>
              <a:t>digjet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>3. </a:t>
            </a:r>
            <a:r>
              <a:rPr lang="en-US" sz="2000" dirty="0" err="1" smtClean="0"/>
              <a:t>Mevlana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mëson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merret</a:t>
            </a:r>
            <a:r>
              <a:rPr lang="en-US" sz="2000" dirty="0" smtClean="0"/>
              <a:t> me sport. </a:t>
            </a:r>
            <a:br>
              <a:rPr lang="en-US" sz="2000" dirty="0" smtClean="0"/>
            </a:br>
            <a:r>
              <a:rPr lang="en-US" sz="2000" dirty="0" smtClean="0"/>
              <a:t>4. </a:t>
            </a:r>
            <a:r>
              <a:rPr lang="en-US" sz="2000" dirty="0" err="1" smtClean="0"/>
              <a:t>Vlora</a:t>
            </a:r>
            <a:r>
              <a:rPr lang="en-US" sz="2000" dirty="0" smtClean="0"/>
              <a:t> as </a:t>
            </a:r>
            <a:r>
              <a:rPr lang="en-US" sz="2000" dirty="0" err="1" smtClean="0"/>
              <a:t>nuk</a:t>
            </a:r>
            <a:r>
              <a:rPr lang="en-US" sz="2000" dirty="0" smtClean="0"/>
              <a:t> </a:t>
            </a:r>
            <a:r>
              <a:rPr lang="en-US" sz="2000" dirty="0" err="1" smtClean="0"/>
              <a:t>erdhi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mësim</a:t>
            </a:r>
            <a:r>
              <a:rPr lang="en-US" sz="2000" dirty="0" smtClean="0"/>
              <a:t> as </a:t>
            </a:r>
            <a:r>
              <a:rPr lang="en-US" sz="2000" dirty="0" err="1" smtClean="0"/>
              <a:t>nuk</a:t>
            </a:r>
            <a:r>
              <a:rPr lang="en-US" sz="2000" dirty="0" smtClean="0"/>
              <a:t> u </a:t>
            </a:r>
            <a:r>
              <a:rPr lang="en-US" sz="2000" dirty="0" err="1" smtClean="0"/>
              <a:t>paraqit</a:t>
            </a:r>
            <a:r>
              <a:rPr lang="en-US" sz="2000" dirty="0" smtClean="0"/>
              <a:t> . </a:t>
            </a:r>
            <a:br>
              <a:rPr lang="en-US" sz="2000" dirty="0" smtClean="0"/>
            </a:br>
            <a:r>
              <a:rPr lang="en-US" sz="2000" dirty="0" smtClean="0"/>
              <a:t>5. </a:t>
            </a:r>
            <a:r>
              <a:rPr lang="en-US" sz="2000" dirty="0" err="1" smtClean="0"/>
              <a:t>Anila</a:t>
            </a:r>
            <a:r>
              <a:rPr lang="en-US" sz="2000" dirty="0" smtClean="0"/>
              <a:t> </a:t>
            </a:r>
            <a:r>
              <a:rPr lang="en-US" sz="2000" dirty="0" err="1" smtClean="0"/>
              <a:t>jo</a:t>
            </a:r>
            <a:r>
              <a:rPr lang="en-US" sz="2000" dirty="0" smtClean="0"/>
              <a:t> </a:t>
            </a:r>
            <a:r>
              <a:rPr lang="en-US" sz="2000" dirty="0" err="1" smtClean="0"/>
              <a:t>vetëm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mëson</a:t>
            </a:r>
            <a:r>
              <a:rPr lang="en-US" sz="2000" dirty="0" smtClean="0"/>
              <a:t> </a:t>
            </a:r>
            <a:r>
              <a:rPr lang="en-US" sz="2000" dirty="0" err="1" smtClean="0"/>
              <a:t>mirë</a:t>
            </a:r>
            <a:r>
              <a:rPr lang="en-US" sz="2000" dirty="0" smtClean="0"/>
              <a:t>,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e </a:t>
            </a:r>
            <a:r>
              <a:rPr lang="en-US" sz="2000" dirty="0" err="1" smtClean="0"/>
              <a:t>sjellshme</a:t>
            </a:r>
            <a:r>
              <a:rPr lang="en-US" sz="2000" dirty="0" smtClean="0"/>
              <a:t> . </a:t>
            </a:r>
            <a:br>
              <a:rPr lang="en-US" sz="2000" dirty="0" smtClean="0"/>
            </a:br>
            <a:r>
              <a:rPr lang="en-US" sz="2000" dirty="0" smtClean="0"/>
              <a:t>6. </a:t>
            </a:r>
            <a:r>
              <a:rPr lang="en-US" sz="2000" dirty="0" err="1" smtClean="0"/>
              <a:t>Dallgët</a:t>
            </a:r>
            <a:r>
              <a:rPr lang="en-US" sz="2000" dirty="0" smtClean="0"/>
              <a:t> e </a:t>
            </a:r>
            <a:r>
              <a:rPr lang="en-US" sz="2000" dirty="0" err="1" smtClean="0"/>
              <a:t>fuqishme</a:t>
            </a:r>
            <a:r>
              <a:rPr lang="en-US" sz="2000" dirty="0" smtClean="0"/>
              <a:t> </a:t>
            </a:r>
            <a:r>
              <a:rPr lang="en-US" sz="2000" dirty="0" err="1" smtClean="0"/>
              <a:t>godisnin</a:t>
            </a:r>
            <a:r>
              <a:rPr lang="en-US" sz="2000" dirty="0" smtClean="0"/>
              <a:t> </a:t>
            </a:r>
            <a:r>
              <a:rPr lang="en-US" sz="2000" dirty="0" err="1" smtClean="0"/>
              <a:t>urën</a:t>
            </a:r>
            <a:r>
              <a:rPr lang="en-US" sz="2000" dirty="0" smtClean="0"/>
              <a:t> e </a:t>
            </a:r>
            <a:r>
              <a:rPr lang="en-US" sz="2000" dirty="0" err="1" smtClean="0"/>
              <a:t>ajo</a:t>
            </a:r>
            <a:r>
              <a:rPr lang="en-US" sz="2000" dirty="0" smtClean="0"/>
              <a:t> </a:t>
            </a:r>
            <a:r>
              <a:rPr lang="en-US" sz="2000" dirty="0" err="1" smtClean="0"/>
              <a:t>kërcëllonte</a:t>
            </a:r>
            <a:r>
              <a:rPr lang="en-US" sz="2000" dirty="0" smtClean="0"/>
              <a:t>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TIPARET E PERIUDHAVE ME BASHKËRËNDITJE Gjuhë dhe letërsi shqipe Drejtimi Ekonomi për vitet e III-ta Prof.FITNETE MURAT</vt:lpstr>
      <vt:lpstr>Fjalitë me bashkërënditje këpujore   Fjali këpujore (shtuese)i quajmë ato fjali që janë të një fare dhe shprehin veprime a ngjarje , të cilat koordinohen midis tyre dhe realizojnë një tip të njëjtë të aktit të komunikimit. Bashkohen me anë të lidhëzave bashkërënditëse këpujore që janë :e, dhe, edhe ,as, edhe...edhe, as…as, jo vetëm që .. por edhe , jo vetëm që , por as…  Shembuj 1.Gjeneratat e reja e përjetuan luftën / dhe do të flasin për të 2.Artani edhe punon /edhe mëson shumë.  Periudhat me fjali të bashkërënditura këpujore mund të kenë edhe :  -Ngjyrime shkak-pasojë: Kishte shumë zhurmë dhe s’dëgjohej asgjë.  -Ngjyrime përgasore: Plaga shërohet e fjala e rëndë nuk harrohet..  -Ngjyrime mospajtimi: Ata na thërritën e ne nuk i dëgjuam .  -Ngjyrime shtesimi: Rinia luftoi për një botë të re dhe ajo botë erdhi.  -Ngjyrime shkallëzimi:Le që nuk fituam , por edhe u turpëruam para shokëve. </vt:lpstr>
      <vt:lpstr>     Fjalitë e bashkërenditura kundërshtore  Fjalitë me bashkërënditje kundërshtore shprehin mendime ku kemi një kundërvënie ndërmjet fjalisë së parë dhe të dytë.  Fjalitë kundërshtore ndërtohen me lidhëzat kundërshtore që janë : po, por, mirëpo, kurse , ndërsa , megjithatë , megjithëkëtë , veç , vetëm , vetëm se.  Shembuj :  1.Lirinë nuk ua solla unë / ,po e gjeta këtu në mesin tuaj .  2.Poeti lind me talent /ndërsa gjeniu krijohet me punë.  Edhe fjalitë kundërshtore mund të shprehin ngjyrime të ndryshme si :  a)Ngjyrim përgasore: Teuta punon në spital, kurse Linda studion mjekësinë . b)Ngjyrime kufizimi: Hana filloi të këndojë, por shpejt iu muar zëri. c)Ngjyrime lejore: Ardiani vinte nga larg , por kurrë nuk vonohej në stërvitje. d)Ngjyrime shtesore: Koperativa e tyre prodhon mjaft , por edhe e jona nuk ngeli pas.  e)Ngjyrime përjashtuese: çdo gjë ka , veç vezë gjeli nuk ka.        </vt:lpstr>
      <vt:lpstr>Detyrë shtëpie:  Në fjalitë e dhëna nënvizoni kallëzuesat , ndani pjesët me vijë veritakle dhe rrethoni lidhëzat :  1. Flamuri dhe shenjat e huaja u zhdukën dhe vendin e tyre e zuri flamuri i Skënderbeut .  2. Edhe mishi të piqet edhe helli të mos digjet.  3. Mevlana edhe mëson edhe merret me sport.  4. Vlora as nuk erdhi në mësim as nuk u paraqit .  5. Anila jo vetëm që mëson mirë, por edhe është e sjellshme .  6. Dallgët e fuqishme godisnin urën e ajo kërcëllonte.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TIPARET E PERIUDHAVE ME BASHKËRËNDITJE </dc:title>
  <dc:creator>user</dc:creator>
  <cp:lastModifiedBy>user</cp:lastModifiedBy>
  <cp:revision>2</cp:revision>
  <dcterms:created xsi:type="dcterms:W3CDTF">2020-05-04T18:41:52Z</dcterms:created>
  <dcterms:modified xsi:type="dcterms:W3CDTF">2020-05-10T20:38:39Z</dcterms:modified>
</cp:coreProperties>
</file>