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SEMIAL FAZLI </a:t>
            </a:r>
          </a:p>
          <a:p>
            <a:r>
              <a:rPr lang="en-US" dirty="0" smtClean="0"/>
              <a:t> </a:t>
            </a:r>
            <a:r>
              <a:rPr lang="en-US" cap="none" dirty="0" smtClean="0"/>
              <a:t>semial.ajdini@live.com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REPOTED SPEECH: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REPORTED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Reported speech</a:t>
            </a:r>
            <a:r>
              <a:rPr lang="en-US" dirty="0" smtClean="0"/>
              <a:t> is when we talk about what somebody else said.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For example: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Direct </a:t>
            </a:r>
            <a:r>
              <a:rPr lang="en-US" b="1" dirty="0" smtClean="0"/>
              <a:t>Speech</a:t>
            </a:r>
            <a:r>
              <a:rPr lang="en-US" dirty="0" smtClean="0"/>
              <a:t>: “I have been to London three times.”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b="1" dirty="0" smtClean="0"/>
              <a:t>Reported Speech</a:t>
            </a:r>
            <a:r>
              <a:rPr lang="en-US" dirty="0" smtClean="0"/>
              <a:t>: She said she had been to London three times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USE REPORTED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often use “reported speech” when talking about a conversation that happened in the past.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There are </a:t>
            </a:r>
            <a:r>
              <a:rPr lang="en-US" dirty="0" smtClean="0"/>
              <a:t>some words </a:t>
            </a:r>
            <a:r>
              <a:rPr lang="en-US" smtClean="0"/>
              <a:t>changes with </a:t>
            </a:r>
            <a:r>
              <a:rPr lang="en-US" dirty="0" smtClean="0"/>
              <a:t>reported speech; read the table to find out how each words changes in time and place.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914400"/>
          <a:ext cx="8504238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‘I’m playing the guitar now,’ she said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r>
                        <a:rPr lang="en-US" baseline="0" dirty="0" smtClean="0"/>
                        <a:t> said she was playing the guitar then.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667000"/>
          <a:ext cx="8382000" cy="1130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191000"/>
              </a:tblGrid>
              <a:tr h="490176"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day</a:t>
                      </a:r>
                      <a:endParaRPr lang="en-US" dirty="0"/>
                    </a:p>
                  </a:txBody>
                  <a:tcPr/>
                </a:tc>
              </a:tr>
              <a:tr h="348024">
                <a:tc>
                  <a:txBody>
                    <a:bodyPr/>
                    <a:lstStyle/>
                    <a:p>
                      <a:r>
                        <a:rPr lang="en-US" dirty="0" smtClean="0"/>
                        <a:t>‘We are going  to the theatre</a:t>
                      </a:r>
                      <a:r>
                        <a:rPr lang="en-US" baseline="0" dirty="0" smtClean="0"/>
                        <a:t> today,’ 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said they</a:t>
                      </a:r>
                      <a:r>
                        <a:rPr lang="en-US" baseline="0" dirty="0" smtClean="0"/>
                        <a:t> were going to the theatre that day.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724400"/>
          <a:ext cx="8305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night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‘They can go to the cinema tonight,’ she</a:t>
                      </a:r>
                      <a:r>
                        <a:rPr lang="en-US" baseline="0" dirty="0" smtClean="0"/>
                        <a:t>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they could go to the cinema that night.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28600" y="609600"/>
          <a:ext cx="8504238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Yesterday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previous day/ the day before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 I</a:t>
                      </a:r>
                      <a:r>
                        <a:rPr lang="en-US" baseline="0" dirty="0" smtClean="0"/>
                        <a:t> saw tem in concert yesterday,’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r>
                        <a:rPr lang="en-US" baseline="0" dirty="0" smtClean="0"/>
                        <a:t> said she had seen them in concert the previous day/ the day before.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2590800"/>
          <a:ext cx="8458200" cy="1280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week/month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previous week/month</a:t>
                      </a:r>
                    </a:p>
                    <a:p>
                      <a:r>
                        <a:rPr lang="en-US" dirty="0" smtClean="0"/>
                        <a:t>The week or the</a:t>
                      </a:r>
                      <a:r>
                        <a:rPr lang="en-US" baseline="0" dirty="0" smtClean="0"/>
                        <a:t> month before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‘He released</a:t>
                      </a:r>
                      <a:r>
                        <a:rPr lang="en-US" baseline="0" dirty="0" smtClean="0"/>
                        <a:t> the CD last month,’ she said.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 he had  released</a:t>
                      </a:r>
                      <a:r>
                        <a:rPr lang="en-US" baseline="0" dirty="0" smtClean="0"/>
                        <a:t> the CD the previous month/ the month before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4953000"/>
          <a:ext cx="8305800" cy="101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tomorrow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next day/ the following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‘I will buy the tickets tomorrow,’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she would buy the</a:t>
                      </a:r>
                      <a:r>
                        <a:rPr lang="en-US" baseline="0" dirty="0" smtClean="0"/>
                        <a:t> tickets the next day/ the following day.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838200"/>
          <a:ext cx="8504238" cy="10109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 week /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following week /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‘We are going to the show next week,’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they were going to the show the following week.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743200"/>
          <a:ext cx="8382000" cy="7416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/ these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/</a:t>
                      </a:r>
                      <a:r>
                        <a:rPr lang="en-US" baseline="0" dirty="0" smtClean="0"/>
                        <a:t> those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‘This is my music magazine,;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that was her  music magazine.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4572000"/>
          <a:ext cx="8305800" cy="10349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52900"/>
                <a:gridCol w="4152900"/>
              </a:tblGrid>
              <a:tr h="321395">
                <a:tc>
                  <a:txBody>
                    <a:bodyPr/>
                    <a:lstStyle/>
                    <a:p>
                      <a:r>
                        <a:rPr lang="en-US" dirty="0" smtClean="0"/>
                        <a:t>Ago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</a:t>
                      </a:r>
                      <a:endParaRPr lang="en-US" dirty="0"/>
                    </a:p>
                  </a:txBody>
                  <a:tcPr/>
                </a:tc>
              </a:tr>
              <a:tr h="669205">
                <a:tc>
                  <a:txBody>
                    <a:bodyPr/>
                    <a:lstStyle/>
                    <a:p>
                      <a:r>
                        <a:rPr lang="en-US" dirty="0" smtClean="0"/>
                        <a:t>‘I bought that CD two weeks ago,’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she had bought that</a:t>
                      </a:r>
                      <a:r>
                        <a:rPr lang="en-US" baseline="0" dirty="0" smtClean="0"/>
                        <a:t> CD two weeks before.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57400"/>
          <a:ext cx="8504238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the moment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that moment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‘He is singing in a band at the moment,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he was singing in a band at that moment.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962400"/>
          <a:ext cx="8534400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‘Your CDs are here on the table,’ she said.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said my CDs</a:t>
                      </a:r>
                      <a:r>
                        <a:rPr lang="en-US" baseline="0" dirty="0" smtClean="0"/>
                        <a:t> were there on the table.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these examples in ‘reported speech’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“He wants to buy this book,” she said.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“Everybody was here,” he said.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 “It’s ten o’clock now,” she said.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“I visited Oxford University yesterday,” he said.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“I am going to see him tonight,” she said.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B4949"/>
                </a:solidFill>
                <a:latin typeface="Arial"/>
              </a:rPr>
              <a:t> “I am going to London today,” he said.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The examples ‘C’ and ‘D’ on page 125.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</TotalTime>
  <Words>440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REPOTED SPEECH: STATEMENTS</vt:lpstr>
      <vt:lpstr>WHAT IS REPORTED SPEECH?</vt:lpstr>
      <vt:lpstr>WHEN WE USE REPORTED SPEECH?</vt:lpstr>
      <vt:lpstr>Slide 4</vt:lpstr>
      <vt:lpstr>Slide 5</vt:lpstr>
      <vt:lpstr>Slide 6</vt:lpstr>
      <vt:lpstr>Slide 7</vt:lpstr>
      <vt:lpstr>Convert these examples in ‘reported speech’</vt:lpstr>
      <vt:lpstr>Homework</vt:lpstr>
      <vt:lpstr>THEEND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REPOTED SPEECH: STATEMENTS</dc:title>
  <dc:creator>semial ajdini</dc:creator>
  <cp:lastModifiedBy>Radiant</cp:lastModifiedBy>
  <cp:revision>20</cp:revision>
  <dcterms:created xsi:type="dcterms:W3CDTF">2006-08-16T00:00:00Z</dcterms:created>
  <dcterms:modified xsi:type="dcterms:W3CDTF">2020-05-05T11:26:48Z</dcterms:modified>
</cp:coreProperties>
</file>