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 OF PURPOSE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SEMIAL FAZLI        semial.ajdini@live.com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example ‘A’ on page 130.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use ‘clauses for purpose’?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use clauses for purpose to explain why someone does something or why something happens.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These clauses are introduced in the following ways: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Full infinitive</a:t>
            </a:r>
            <a:r>
              <a:rPr lang="en-US" dirty="0" smtClean="0"/>
              <a:t>; - </a:t>
            </a:r>
            <a:r>
              <a:rPr lang="en-US" dirty="0" smtClean="0"/>
              <a:t>David went out </a:t>
            </a:r>
            <a:r>
              <a:rPr lang="en-US" b="1" dirty="0" smtClean="0"/>
              <a:t>to buy </a:t>
            </a:r>
            <a:r>
              <a:rPr lang="en-US" dirty="0" smtClean="0"/>
              <a:t>a bottle of wine.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 order to + infinitive</a:t>
            </a:r>
            <a:r>
              <a:rPr lang="en-US" dirty="0" smtClean="0"/>
              <a:t> (formal</a:t>
            </a:r>
            <a:r>
              <a:rPr lang="en-US" dirty="0" smtClean="0"/>
              <a:t>); - </a:t>
            </a:r>
            <a:r>
              <a:rPr lang="en-US" dirty="0" smtClean="0"/>
              <a:t>We were asked to say over </a:t>
            </a:r>
            <a:r>
              <a:rPr lang="en-US" b="1" dirty="0" smtClean="0"/>
              <a:t>in order to finish</a:t>
            </a:r>
            <a:r>
              <a:rPr lang="en-US" dirty="0" smtClean="0"/>
              <a:t> the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as to + bare infinitive – </a:t>
            </a:r>
            <a:r>
              <a:rPr lang="en-US" dirty="0" smtClean="0"/>
              <a:t>Do your exercise in right way </a:t>
            </a:r>
            <a:r>
              <a:rPr lang="en-US" b="1" dirty="0" smtClean="0"/>
              <a:t>so as to not hurt </a:t>
            </a:r>
            <a:r>
              <a:rPr lang="en-US" dirty="0" smtClean="0"/>
              <a:t>yourself.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that + subject + verb</a:t>
            </a:r>
            <a:r>
              <a:rPr lang="en-US" dirty="0" smtClean="0"/>
              <a:t> –Here’s my number </a:t>
            </a:r>
            <a:r>
              <a:rPr lang="en-US" b="1" dirty="0" smtClean="0"/>
              <a:t>so that you call </a:t>
            </a:r>
            <a:r>
              <a:rPr lang="en-US" dirty="0" smtClean="0"/>
              <a:t>me if you have a problem.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for </a:t>
            </a:r>
            <a:r>
              <a:rPr lang="en-US" dirty="0" smtClean="0"/>
              <a:t>+</a:t>
            </a:r>
            <a:r>
              <a:rPr lang="en-US" b="1" dirty="0" smtClean="0"/>
              <a:t> noun</a:t>
            </a:r>
            <a:r>
              <a:rPr lang="en-US" dirty="0" smtClean="0"/>
              <a:t> – used to express purpose – We went out </a:t>
            </a:r>
            <a:r>
              <a:rPr lang="en-US" b="1" dirty="0" smtClean="0"/>
              <a:t>for a pizza.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Because</a:t>
            </a:r>
            <a:r>
              <a:rPr lang="en-US" dirty="0" smtClean="0"/>
              <a:t> + </a:t>
            </a:r>
            <a:r>
              <a:rPr lang="en-US" b="1" dirty="0" smtClean="0"/>
              <a:t>subject</a:t>
            </a:r>
            <a:r>
              <a:rPr lang="en-US" dirty="0" smtClean="0"/>
              <a:t> + </a:t>
            </a:r>
            <a:r>
              <a:rPr lang="en-US" b="1" dirty="0" smtClean="0"/>
              <a:t>verb</a:t>
            </a:r>
            <a:r>
              <a:rPr lang="en-US" dirty="0" smtClean="0"/>
              <a:t> – They came to the party </a:t>
            </a:r>
            <a:r>
              <a:rPr lang="en-US" b="1" dirty="0" smtClean="0"/>
              <a:t>because he forced</a:t>
            </a:r>
            <a:r>
              <a:rPr lang="en-US" dirty="0" smtClean="0"/>
              <a:t> them.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Concentrate on your exercise </a:t>
            </a:r>
            <a:r>
              <a:rPr lang="en-US" dirty="0" smtClean="0">
                <a:solidFill>
                  <a:srgbClr val="FF0000"/>
                </a:solidFill>
              </a:rPr>
              <a:t>so as not to </a:t>
            </a:r>
            <a:r>
              <a:rPr lang="en-US" dirty="0" smtClean="0"/>
              <a:t>make any mistakes.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wake up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be on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register </a:t>
            </a:r>
            <a:r>
              <a:rPr lang="en-US" dirty="0" smtClean="0">
                <a:solidFill>
                  <a:srgbClr val="FF0000"/>
                </a:solidFill>
              </a:rPr>
              <a:t>in order to</a:t>
            </a:r>
            <a:r>
              <a:rPr lang="en-US" dirty="0" smtClean="0"/>
              <a:t> participate in the forum.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left work early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 be at home when he arrives.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Ships carry life boats </a:t>
            </a:r>
            <a:r>
              <a:rPr lang="en-US" dirty="0" smtClean="0">
                <a:solidFill>
                  <a:srgbClr val="FF0000"/>
                </a:solidFill>
              </a:rPr>
              <a:t>so that </a:t>
            </a:r>
            <a:r>
              <a:rPr lang="en-US" dirty="0" smtClean="0"/>
              <a:t>the crew can escape when the ship sinks.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 will go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smtClean="0"/>
              <a:t>university to continue my studies.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He exercises regularly</a:t>
            </a:r>
            <a:r>
              <a:rPr lang="en-US" dirty="0" smtClean="0">
                <a:solidFill>
                  <a:srgbClr val="FF0000"/>
                </a:solidFill>
              </a:rPr>
              <a:t> in order not to</a:t>
            </a:r>
            <a:r>
              <a:rPr lang="en-US" dirty="0" smtClean="0"/>
              <a:t> be overweight.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rgbClr val="FF0000"/>
                </a:solidFill>
              </a:rPr>
              <a:t>So that </a:t>
            </a:r>
            <a:r>
              <a:rPr lang="en-US" dirty="0" smtClean="0"/>
              <a:t>you can produce a good essay, you need to edit your writing before you hand it in.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She works hard </a:t>
            </a:r>
            <a:r>
              <a:rPr lang="en-US" dirty="0" smtClean="0">
                <a:solidFill>
                  <a:srgbClr val="FF0000"/>
                </a:solidFill>
              </a:rPr>
              <a:t>so that </a:t>
            </a:r>
            <a:r>
              <a:rPr lang="en-US" dirty="0" smtClean="0"/>
              <a:t>she can earn a living.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These men risk their lives </a:t>
            </a:r>
            <a:r>
              <a:rPr lang="en-US" dirty="0" smtClean="0">
                <a:solidFill>
                  <a:srgbClr val="FF0000"/>
                </a:solidFill>
              </a:rPr>
              <a:t>so that</a:t>
            </a:r>
            <a:r>
              <a:rPr lang="en-US" dirty="0" smtClean="0"/>
              <a:t> we may live more safely.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We worked hard just before Christmas _ we could really enjoy the holiday.</a:t>
            </a:r>
            <a:br>
              <a:rPr lang="en-US" dirty="0" smtClean="0"/>
            </a:br>
            <a:r>
              <a:rPr lang="en-US" dirty="0" smtClean="0"/>
              <a:t>      so that</a:t>
            </a:r>
            <a:br>
              <a:rPr lang="en-US" dirty="0" smtClean="0"/>
            </a:br>
            <a:r>
              <a:rPr lang="en-US" dirty="0" smtClean="0"/>
              <a:t>      in order to</a:t>
            </a:r>
            <a:br>
              <a:rPr lang="en-US" dirty="0" smtClean="0"/>
            </a:br>
            <a:r>
              <a:rPr lang="en-US" dirty="0" smtClean="0"/>
              <a:t>      to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John just popped out _ the paper.</a:t>
            </a:r>
            <a:br>
              <a:rPr lang="en-US" dirty="0" smtClean="0"/>
            </a:br>
            <a:r>
              <a:rPr lang="en-US" dirty="0" smtClean="0"/>
              <a:t>      to buy</a:t>
            </a:r>
            <a:br>
              <a:rPr lang="en-US" dirty="0" smtClean="0"/>
            </a:br>
            <a:r>
              <a:rPr lang="en-US" dirty="0" smtClean="0"/>
              <a:t>      for buy</a:t>
            </a:r>
            <a:br>
              <a:rPr lang="en-US" dirty="0" smtClean="0"/>
            </a:br>
            <a:r>
              <a:rPr lang="en-US" dirty="0" smtClean="0"/>
              <a:t>      buy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3. Take your house keys in case I _ out when you come back.</a:t>
            </a:r>
            <a:br>
              <a:rPr lang="en-US" dirty="0" smtClean="0"/>
            </a:br>
            <a:r>
              <a:rPr lang="en-US" dirty="0" smtClean="0"/>
              <a:t>         have gone</a:t>
            </a:r>
            <a:br>
              <a:rPr lang="en-US" dirty="0" smtClean="0"/>
            </a:br>
            <a:r>
              <a:rPr lang="en-US" dirty="0" smtClean="0"/>
              <a:t>         went</a:t>
            </a:r>
            <a:br>
              <a:rPr lang="en-US" dirty="0" smtClean="0"/>
            </a:br>
            <a:r>
              <a:rPr lang="en-US" dirty="0" smtClean="0"/>
              <a:t>         will go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4. This oven is used _ bread.</a:t>
            </a:r>
            <a:br>
              <a:rPr lang="en-US" dirty="0" smtClean="0"/>
            </a:br>
            <a:r>
              <a:rPr lang="en-US" dirty="0" smtClean="0"/>
              <a:t>         for making</a:t>
            </a:r>
            <a:br>
              <a:rPr lang="en-US" dirty="0" smtClean="0"/>
            </a:br>
            <a:r>
              <a:rPr lang="en-US" dirty="0" smtClean="0"/>
              <a:t>         for make</a:t>
            </a:r>
            <a:br>
              <a:rPr lang="en-US" dirty="0" smtClean="0"/>
            </a:br>
            <a:r>
              <a:rPr lang="en-US" dirty="0" smtClean="0"/>
              <a:t>         to make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5. This bracelet </a:t>
            </a:r>
            <a:r>
              <a:rPr lang="en-US" smtClean="0"/>
              <a:t>is </a:t>
            </a:r>
            <a:r>
              <a:rPr lang="en-US" smtClean="0"/>
              <a:t>_ </a:t>
            </a:r>
            <a:r>
              <a:rPr lang="en-US" dirty="0" smtClean="0"/>
              <a:t>Sarah. It’s her birthday tomorrow.</a:t>
            </a:r>
            <a:br>
              <a:rPr lang="en-US" dirty="0" smtClean="0"/>
            </a:br>
            <a:r>
              <a:rPr lang="en-US" dirty="0" smtClean="0"/>
              <a:t>          to</a:t>
            </a:r>
            <a:br>
              <a:rPr lang="en-US" dirty="0" smtClean="0"/>
            </a:br>
            <a:r>
              <a:rPr lang="en-US" dirty="0" smtClean="0"/>
              <a:t>          in order to</a:t>
            </a:r>
            <a:br>
              <a:rPr lang="en-US" dirty="0" smtClean="0"/>
            </a:br>
            <a:r>
              <a:rPr lang="en-US" dirty="0" smtClean="0"/>
              <a:t>          for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6. John whispered _ disturb the other passengers on the flight.</a:t>
            </a:r>
            <a:br>
              <a:rPr lang="en-US" dirty="0" smtClean="0"/>
            </a:br>
            <a:r>
              <a:rPr lang="en-US" dirty="0" smtClean="0"/>
              <a:t>           so as not to</a:t>
            </a:r>
            <a:br>
              <a:rPr lang="en-US" dirty="0" smtClean="0"/>
            </a:br>
            <a:r>
              <a:rPr lang="en-US" dirty="0" smtClean="0"/>
              <a:t>           to</a:t>
            </a:r>
            <a:br>
              <a:rPr lang="en-US" dirty="0" smtClean="0"/>
            </a:br>
            <a:r>
              <a:rPr lang="en-US" dirty="0" smtClean="0"/>
              <a:t>           for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</TotalTime>
  <Words>182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CLAUSES OF PURPOSE</vt:lpstr>
      <vt:lpstr>Why we use ‘clauses for purpose’? </vt:lpstr>
      <vt:lpstr>Slide 3</vt:lpstr>
      <vt:lpstr>Slide 4</vt:lpstr>
      <vt:lpstr>MORE EXERCISES</vt:lpstr>
      <vt:lpstr>MORE EXERCISE </vt:lpstr>
      <vt:lpstr>Examples</vt:lpstr>
      <vt:lpstr>Examples </vt:lpstr>
      <vt:lpstr>Examples </vt:lpstr>
      <vt:lpstr>Homework 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 OF PURPOSE</dc:title>
  <dc:creator>semial ajdini</dc:creator>
  <cp:lastModifiedBy>Radiant</cp:lastModifiedBy>
  <cp:revision>19</cp:revision>
  <dcterms:created xsi:type="dcterms:W3CDTF">2006-08-16T00:00:00Z</dcterms:created>
  <dcterms:modified xsi:type="dcterms:W3CDTF">2020-05-11T21:52:08Z</dcterms:modified>
</cp:coreProperties>
</file>