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49530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-BASKETBOLLI-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8000"/>
            <a:ext cx="6400800" cy="2133600"/>
          </a:xfrm>
        </p:spPr>
        <p:txBody>
          <a:bodyPr>
            <a:normAutofit fontScale="92500"/>
          </a:bodyPr>
          <a:lstStyle/>
          <a:p>
            <a:r>
              <a:rPr lang="en-US" sz="35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Pasimi</a:t>
            </a: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vendi</a:t>
            </a: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lëvizje</a:t>
            </a:r>
            <a:endParaRPr lang="en-US" sz="35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Prof: </a:t>
            </a:r>
            <a:r>
              <a:rPr lang="en-US" sz="22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Edona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Ziberi</a:t>
            </a:r>
            <a:endParaRPr lang="en-US" sz="2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79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3657600" cy="55165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1400" dirty="0" err="1" smtClean="0"/>
              <a:t>Pasimi</a:t>
            </a:r>
            <a:r>
              <a:rPr lang="en-US" sz="1400" dirty="0" smtClean="0"/>
              <a:t> I </a:t>
            </a:r>
            <a:r>
              <a:rPr lang="en-US" sz="1400" dirty="0" err="1" smtClean="0"/>
              <a:t>topit</a:t>
            </a:r>
            <a:r>
              <a:rPr lang="en-US" sz="1400" dirty="0" smtClean="0"/>
              <a:t>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 smtClean="0"/>
              <a:t>lojën</a:t>
            </a:r>
            <a:r>
              <a:rPr lang="en-US" sz="1400" dirty="0" smtClean="0"/>
              <a:t> e </a:t>
            </a:r>
            <a:r>
              <a:rPr lang="en-US" sz="1400" dirty="0" err="1" smtClean="0"/>
              <a:t>basketbollit</a:t>
            </a:r>
            <a:r>
              <a:rPr lang="en-US" sz="1400" dirty="0" smtClean="0"/>
              <a:t> </a:t>
            </a:r>
            <a:r>
              <a:rPr lang="en-US" sz="1400" dirty="0" err="1" smtClean="0"/>
              <a:t>është</a:t>
            </a:r>
            <a:r>
              <a:rPr lang="en-US" sz="1400" dirty="0" smtClean="0"/>
              <a:t> </a:t>
            </a:r>
            <a:r>
              <a:rPr lang="en-US" sz="1400" dirty="0" err="1" smtClean="0"/>
              <a:t>një</a:t>
            </a:r>
            <a:r>
              <a:rPr lang="en-US" sz="1400" dirty="0" smtClean="0"/>
              <a:t> element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prej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cilit</a:t>
            </a:r>
            <a:r>
              <a:rPr lang="en-US" sz="1400" dirty="0" smtClean="0"/>
              <a:t> </a:t>
            </a:r>
            <a:r>
              <a:rPr lang="en-US" sz="1400" dirty="0" err="1" smtClean="0"/>
              <a:t>më</a:t>
            </a:r>
            <a:r>
              <a:rPr lang="en-US" sz="1400" dirty="0" smtClean="0"/>
              <a:t> </a:t>
            </a:r>
            <a:r>
              <a:rPr lang="en-US" sz="1400" dirty="0" err="1" smtClean="0"/>
              <a:t>së</a:t>
            </a:r>
            <a:r>
              <a:rPr lang="en-US" sz="1400" dirty="0" smtClean="0"/>
              <a:t> </a:t>
            </a:r>
            <a:r>
              <a:rPr lang="en-US" sz="1400" dirty="0" err="1" smtClean="0"/>
              <a:t>shumti</a:t>
            </a:r>
            <a:r>
              <a:rPr lang="en-US" sz="1400" dirty="0" smtClean="0"/>
              <a:t> </a:t>
            </a:r>
            <a:r>
              <a:rPr lang="en-US" sz="1400" dirty="0" err="1" smtClean="0"/>
              <a:t>varet</a:t>
            </a:r>
            <a:r>
              <a:rPr lang="en-US" sz="1400" dirty="0" smtClean="0"/>
              <a:t> </a:t>
            </a:r>
            <a:r>
              <a:rPr lang="en-US" sz="1400" dirty="0" err="1" smtClean="0"/>
              <a:t>mënyra</a:t>
            </a:r>
            <a:r>
              <a:rPr lang="en-US" sz="1400" dirty="0" smtClean="0"/>
              <a:t> e </a:t>
            </a:r>
            <a:r>
              <a:rPr lang="en-US" sz="1400" dirty="0" err="1" smtClean="0"/>
              <a:t>lojës</a:t>
            </a:r>
            <a:r>
              <a:rPr lang="en-US" sz="1400" dirty="0" smtClean="0"/>
              <a:t>. </a:t>
            </a:r>
            <a:r>
              <a:rPr lang="en-US" sz="1400" dirty="0" err="1" smtClean="0"/>
              <a:t>Dallojmë</a:t>
            </a:r>
            <a:r>
              <a:rPr lang="en-US" sz="1400" dirty="0" smtClean="0"/>
              <a:t> </a:t>
            </a:r>
            <a:r>
              <a:rPr lang="en-US" sz="1400" dirty="0" err="1" smtClean="0"/>
              <a:t>shumë</a:t>
            </a:r>
            <a:r>
              <a:rPr lang="en-US" sz="1400" dirty="0" smtClean="0"/>
              <a:t> </a:t>
            </a:r>
            <a:r>
              <a:rPr lang="en-US" sz="1400" dirty="0" err="1" smtClean="0"/>
              <a:t>lloje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pasimeve</a:t>
            </a:r>
            <a:r>
              <a:rPr lang="en-US" sz="1400" dirty="0" smtClean="0"/>
              <a:t>,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cilat</a:t>
            </a:r>
            <a:r>
              <a:rPr lang="en-US" sz="1400" dirty="0" smtClean="0"/>
              <a:t> </a:t>
            </a:r>
            <a:r>
              <a:rPr lang="en-US" sz="1400" dirty="0" err="1" smtClean="0"/>
              <a:t>gjejnë</a:t>
            </a:r>
            <a:r>
              <a:rPr lang="en-US" sz="1400" dirty="0" smtClean="0"/>
              <a:t> </a:t>
            </a:r>
            <a:r>
              <a:rPr lang="en-US" sz="1400" dirty="0" err="1" smtClean="0"/>
              <a:t>zbatim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vetin</a:t>
            </a:r>
            <a:r>
              <a:rPr lang="en-US" sz="1400" dirty="0" smtClean="0"/>
              <a:t>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 smtClean="0"/>
              <a:t>lojën</a:t>
            </a:r>
            <a:r>
              <a:rPr lang="en-US" sz="1400" dirty="0" smtClean="0"/>
              <a:t> e </a:t>
            </a:r>
            <a:r>
              <a:rPr lang="en-US" sz="1400" dirty="0" err="1" smtClean="0"/>
              <a:t>basketbollit,e</a:t>
            </a:r>
            <a:r>
              <a:rPr lang="en-US" sz="1400" dirty="0" smtClean="0"/>
              <a:t> </a:t>
            </a:r>
            <a:r>
              <a:rPr lang="en-US" sz="1400" dirty="0" err="1" smtClean="0"/>
              <a:t>që</a:t>
            </a:r>
            <a:r>
              <a:rPr lang="en-US" sz="1400" dirty="0" smtClean="0"/>
              <a:t> </a:t>
            </a:r>
            <a:r>
              <a:rPr lang="en-US" sz="1400" dirty="0" err="1" smtClean="0"/>
              <a:t>duhet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realizohen</a:t>
            </a:r>
            <a:r>
              <a:rPr lang="en-US" sz="1400" dirty="0" smtClean="0"/>
              <a:t> me </a:t>
            </a:r>
            <a:r>
              <a:rPr lang="en-US" sz="1400" dirty="0" err="1" smtClean="0"/>
              <a:t>përqendrim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madh</a:t>
            </a:r>
            <a:r>
              <a:rPr lang="en-US" sz="1400" dirty="0" smtClean="0"/>
              <a:t>.</a:t>
            </a:r>
          </a:p>
          <a:p>
            <a:pPr marL="36576" indent="0">
              <a:buNone/>
            </a:pPr>
            <a:r>
              <a:rPr lang="en-US" sz="1400" dirty="0" smtClean="0"/>
              <a:t>--</a:t>
            </a:r>
            <a:r>
              <a:rPr lang="en-US" sz="1400" dirty="0" err="1" smtClean="0"/>
              <a:t>Pasimet</a:t>
            </a:r>
            <a:r>
              <a:rPr lang="en-US" sz="1400" dirty="0" smtClean="0"/>
              <a:t> e </a:t>
            </a:r>
            <a:r>
              <a:rPr lang="en-US" sz="1400" dirty="0" err="1" smtClean="0"/>
              <a:t>topit</a:t>
            </a:r>
            <a:r>
              <a:rPr lang="en-US" sz="1400" dirty="0" smtClean="0"/>
              <a:t>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 smtClean="0"/>
              <a:t>çifte</a:t>
            </a:r>
            <a:r>
              <a:rPr lang="en-US" sz="1400" dirty="0" smtClean="0"/>
              <a:t> </a:t>
            </a:r>
            <a:r>
              <a:rPr lang="en-US" sz="1400" dirty="0" err="1" smtClean="0"/>
              <a:t>nga</a:t>
            </a:r>
            <a:r>
              <a:rPr lang="en-US" sz="1400" dirty="0" smtClean="0"/>
              <a:t> </a:t>
            </a:r>
            <a:r>
              <a:rPr lang="en-US" sz="1400" dirty="0" err="1" smtClean="0"/>
              <a:t>vendi</a:t>
            </a:r>
            <a:r>
              <a:rPr lang="en-US" sz="1400" dirty="0" smtClean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</a:t>
            </a:r>
            <a:r>
              <a:rPr lang="en-US" sz="1400" dirty="0" err="1" smtClean="0"/>
              <a:t>lëvizja</a:t>
            </a:r>
            <a:r>
              <a:rPr lang="en-US" sz="1400" dirty="0" smtClean="0"/>
              <a:t>;</a:t>
            </a:r>
          </a:p>
          <a:p>
            <a:pPr marL="36576" indent="0">
              <a:buNone/>
            </a:pPr>
            <a:r>
              <a:rPr lang="en-US" sz="1400" dirty="0" smtClean="0"/>
              <a:t>--</a:t>
            </a:r>
            <a:r>
              <a:rPr lang="en-US" sz="1400" dirty="0" err="1" smtClean="0"/>
              <a:t>Pasimet</a:t>
            </a:r>
            <a:r>
              <a:rPr lang="en-US" sz="1400" dirty="0" smtClean="0"/>
              <a:t>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 smtClean="0"/>
              <a:t>trekëndësh</a:t>
            </a:r>
            <a:r>
              <a:rPr lang="en-US" sz="1400" dirty="0" smtClean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 smtClean="0"/>
              <a:t>katrorë</a:t>
            </a:r>
            <a:r>
              <a:rPr lang="en-US" sz="1400" dirty="0" smtClean="0"/>
              <a:t>,</a:t>
            </a:r>
          </a:p>
          <a:p>
            <a:pPr marL="36576" indent="0">
              <a:buNone/>
            </a:pPr>
            <a:r>
              <a:rPr lang="en-US" sz="1400" dirty="0" smtClean="0"/>
              <a:t>--</a:t>
            </a:r>
            <a:r>
              <a:rPr lang="en-US" sz="1400" dirty="0" err="1" smtClean="0"/>
              <a:t>Pasimet</a:t>
            </a:r>
            <a:r>
              <a:rPr lang="en-US" sz="1400" dirty="0" smtClean="0"/>
              <a:t> e </a:t>
            </a:r>
            <a:r>
              <a:rPr lang="en-US" sz="1400" dirty="0" err="1" smtClean="0"/>
              <a:t>topit</a:t>
            </a:r>
            <a:r>
              <a:rPr lang="en-US" sz="1400" dirty="0" smtClean="0"/>
              <a:t>  </a:t>
            </a:r>
            <a:r>
              <a:rPr lang="en-US" sz="1400" dirty="0" err="1" smtClean="0"/>
              <a:t>përballë</a:t>
            </a:r>
            <a:r>
              <a:rPr lang="en-US" sz="1400" dirty="0" smtClean="0"/>
              <a:t> </a:t>
            </a:r>
            <a:r>
              <a:rPr lang="en-US" sz="1400" dirty="0" err="1" smtClean="0"/>
              <a:t>kolonës</a:t>
            </a:r>
            <a:r>
              <a:rPr lang="en-US" sz="1400" dirty="0" smtClean="0"/>
              <a:t>, pas </a:t>
            </a:r>
            <a:r>
              <a:rPr lang="en-US" sz="1400" dirty="0" err="1" smtClean="0"/>
              <a:t>pasimit</a:t>
            </a:r>
            <a:r>
              <a:rPr lang="en-US" sz="1400" dirty="0" smtClean="0"/>
              <a:t> </a:t>
            </a:r>
            <a:r>
              <a:rPr lang="en-US" sz="1400" dirty="0" err="1" smtClean="0"/>
              <a:t>lojtari</a:t>
            </a:r>
            <a:r>
              <a:rPr lang="en-US" sz="1400" dirty="0" smtClean="0"/>
              <a:t> (</a:t>
            </a:r>
            <a:r>
              <a:rPr lang="en-US" sz="1400" dirty="0" err="1" smtClean="0"/>
              <a:t>nxënësi</a:t>
            </a:r>
            <a:r>
              <a:rPr lang="en-US" sz="1400" dirty="0" smtClean="0"/>
              <a:t>) </a:t>
            </a:r>
            <a:r>
              <a:rPr lang="en-US" sz="1400" dirty="0" err="1" smtClean="0"/>
              <a:t>kalon</a:t>
            </a:r>
            <a:r>
              <a:rPr lang="en-US" sz="1400" dirty="0" smtClean="0"/>
              <a:t> </a:t>
            </a:r>
            <a:r>
              <a:rPr lang="en-US" sz="1400" dirty="0" err="1" smtClean="0"/>
              <a:t>mbrapa</a:t>
            </a:r>
            <a:r>
              <a:rPr lang="en-US" sz="1400" dirty="0" smtClean="0"/>
              <a:t> </a:t>
            </a:r>
            <a:r>
              <a:rPr lang="en-US" sz="1400" dirty="0" err="1" smtClean="0"/>
              <a:t>kolonës</a:t>
            </a:r>
            <a:r>
              <a:rPr lang="en-US" sz="1400" dirty="0" smtClean="0"/>
              <a:t> </a:t>
            </a:r>
            <a:r>
              <a:rPr lang="en-US" sz="1400" dirty="0" err="1" smtClean="0"/>
              <a:t>së</a:t>
            </a:r>
            <a:r>
              <a:rPr lang="en-US" sz="1400" dirty="0" smtClean="0"/>
              <a:t> vet;</a:t>
            </a:r>
          </a:p>
          <a:p>
            <a:pPr marL="36576" indent="0">
              <a:buNone/>
            </a:pPr>
            <a:r>
              <a:rPr lang="en-US" sz="1400" dirty="0" smtClean="0"/>
              <a:t>--I </a:t>
            </a:r>
            <a:r>
              <a:rPr lang="en-US" sz="1400" dirty="0" err="1" smtClean="0"/>
              <a:t>njëjti</a:t>
            </a:r>
            <a:r>
              <a:rPr lang="en-US" sz="1400" dirty="0" smtClean="0"/>
              <a:t> </a:t>
            </a:r>
            <a:r>
              <a:rPr lang="en-US" sz="1400" dirty="0" err="1" smtClean="0"/>
              <a:t>ushtrim,por</a:t>
            </a:r>
            <a:r>
              <a:rPr lang="en-US" sz="1400" dirty="0" smtClean="0"/>
              <a:t> </a:t>
            </a:r>
            <a:r>
              <a:rPr lang="en-US" sz="1400" dirty="0" err="1" smtClean="0"/>
              <a:t>pasuesi</a:t>
            </a:r>
            <a:r>
              <a:rPr lang="en-US" sz="1400" dirty="0" smtClean="0"/>
              <a:t> </a:t>
            </a:r>
            <a:r>
              <a:rPr lang="en-US" sz="1400" dirty="0" err="1" smtClean="0"/>
              <a:t>kalon</a:t>
            </a:r>
            <a:r>
              <a:rPr lang="en-US" sz="1400" dirty="0" smtClean="0"/>
              <a:t> </a:t>
            </a:r>
            <a:r>
              <a:rPr lang="en-US" sz="1400" dirty="0" err="1" smtClean="0"/>
              <a:t>mbrapa</a:t>
            </a:r>
            <a:r>
              <a:rPr lang="en-US" sz="1400" dirty="0" smtClean="0"/>
              <a:t> </a:t>
            </a:r>
            <a:r>
              <a:rPr lang="en-US" sz="1400" dirty="0" err="1" smtClean="0"/>
              <a:t>kolonës</a:t>
            </a:r>
            <a:r>
              <a:rPr lang="en-US" sz="1400" dirty="0" smtClean="0"/>
              <a:t> </a:t>
            </a:r>
            <a:r>
              <a:rPr lang="en-US" sz="1400" dirty="0" err="1" smtClean="0"/>
              <a:t>përballë</a:t>
            </a:r>
            <a:r>
              <a:rPr lang="en-US" sz="1400" dirty="0" smtClean="0"/>
              <a:t>;</a:t>
            </a:r>
          </a:p>
          <a:p>
            <a:pPr marL="36576" indent="0">
              <a:buNone/>
            </a:pPr>
            <a:r>
              <a:rPr lang="en-US" sz="1400" dirty="0" smtClean="0"/>
              <a:t>--</a:t>
            </a:r>
            <a:r>
              <a:rPr lang="en-US" sz="1400" dirty="0" err="1" smtClean="0"/>
              <a:t>Pasime</a:t>
            </a:r>
            <a:r>
              <a:rPr lang="en-US" sz="1400" dirty="0" smtClean="0"/>
              <a:t> me 2 </a:t>
            </a:r>
            <a:r>
              <a:rPr lang="en-US" sz="1400" dirty="0" err="1" smtClean="0"/>
              <a:t>lojtarë</a:t>
            </a:r>
            <a:r>
              <a:rPr lang="en-US" sz="1400" dirty="0" smtClean="0"/>
              <a:t> </a:t>
            </a:r>
            <a:r>
              <a:rPr lang="en-US" sz="1400" dirty="0" err="1" smtClean="0"/>
              <a:t>gjatë</a:t>
            </a:r>
            <a:r>
              <a:rPr lang="en-US" sz="1400" dirty="0" smtClean="0"/>
              <a:t> </a:t>
            </a:r>
            <a:r>
              <a:rPr lang="en-US" sz="1400" dirty="0" err="1" smtClean="0"/>
              <a:t>vrapimit</a:t>
            </a:r>
            <a:r>
              <a:rPr lang="en-US" sz="1400" dirty="0" smtClean="0"/>
              <a:t>;</a:t>
            </a:r>
          </a:p>
          <a:p>
            <a:pPr marL="36576" indent="0">
              <a:buNone/>
            </a:pPr>
            <a:r>
              <a:rPr lang="en-US" sz="1400" dirty="0" smtClean="0"/>
              <a:t>--</a:t>
            </a:r>
            <a:r>
              <a:rPr lang="en-US" sz="1400" dirty="0" err="1" smtClean="0"/>
              <a:t>Pasimet</a:t>
            </a:r>
            <a:r>
              <a:rPr lang="en-US" sz="1400" dirty="0" smtClean="0"/>
              <a:t> me 3 e </a:t>
            </a:r>
            <a:r>
              <a:rPr lang="en-US" sz="1400" dirty="0" err="1" smtClean="0"/>
              <a:t>më</a:t>
            </a:r>
            <a:r>
              <a:rPr lang="en-US" sz="1400" dirty="0" smtClean="0"/>
              <a:t> </a:t>
            </a:r>
            <a:r>
              <a:rPr lang="en-US" sz="1400" dirty="0" err="1" smtClean="0"/>
              <a:t>shumë</a:t>
            </a:r>
            <a:r>
              <a:rPr lang="en-US" sz="1400" dirty="0" smtClean="0"/>
              <a:t> </a:t>
            </a:r>
            <a:r>
              <a:rPr lang="en-US" sz="1400" dirty="0" err="1" smtClean="0"/>
              <a:t>lojtarë</a:t>
            </a:r>
            <a:r>
              <a:rPr lang="en-US" sz="1400" dirty="0" smtClean="0"/>
              <a:t> </a:t>
            </a:r>
            <a:r>
              <a:rPr lang="en-US" sz="1400" dirty="0" err="1" smtClean="0"/>
              <a:t>gjatë</a:t>
            </a:r>
            <a:r>
              <a:rPr lang="en-US" sz="1400" dirty="0" smtClean="0"/>
              <a:t> </a:t>
            </a:r>
            <a:r>
              <a:rPr lang="en-US" sz="1400" dirty="0" err="1" smtClean="0"/>
              <a:t>vrapimit</a:t>
            </a:r>
            <a:r>
              <a:rPr lang="en-US" sz="1400" dirty="0" smtClean="0"/>
              <a:t> </a:t>
            </a:r>
            <a:r>
              <a:rPr lang="en-US" sz="1400" dirty="0" err="1" smtClean="0"/>
              <a:t>etj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85800"/>
            <a:ext cx="4038600" cy="245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3886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68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3657600" cy="5592763"/>
          </a:xfrm>
        </p:spPr>
        <p:txBody>
          <a:bodyPr/>
          <a:lstStyle/>
          <a:p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114800" cy="55165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AKTIVITETE SHTESË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ushtroni</a:t>
            </a:r>
            <a:r>
              <a:rPr lang="en-US" dirty="0" smtClean="0"/>
              <a:t> </a:t>
            </a:r>
            <a:r>
              <a:rPr lang="en-US" dirty="0" err="1" smtClean="0"/>
              <a:t>teknikat</a:t>
            </a:r>
            <a:r>
              <a:rPr lang="en-US" dirty="0" smtClean="0"/>
              <a:t> e </a:t>
            </a:r>
            <a:r>
              <a:rPr lang="en-US" dirty="0" err="1" smtClean="0"/>
              <a:t>pasimeve</a:t>
            </a:r>
            <a:r>
              <a:rPr lang="en-US" dirty="0" smtClean="0"/>
              <a:t>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elementet</a:t>
            </a:r>
            <a:r>
              <a:rPr lang="en-US" dirty="0" smtClean="0"/>
              <a:t> </a:t>
            </a:r>
            <a:r>
              <a:rPr lang="en-US" dirty="0" err="1" smtClean="0"/>
              <a:t>themelore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basketboll</a:t>
            </a:r>
            <a:r>
              <a:rPr lang="en-US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714374"/>
            <a:ext cx="3429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4290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63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143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-BASKETBOLLI-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-BASKETBOLLI-</dc:title>
  <dc:creator>Ylli-Tech</dc:creator>
  <cp:lastModifiedBy>x@y</cp:lastModifiedBy>
  <cp:revision>6</cp:revision>
  <dcterms:created xsi:type="dcterms:W3CDTF">2006-08-16T00:00:00Z</dcterms:created>
  <dcterms:modified xsi:type="dcterms:W3CDTF">2020-04-02T18:02:20Z</dcterms:modified>
</cp:coreProperties>
</file>