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6" d="100"/>
          <a:sy n="56" d="100"/>
        </p:scale>
        <p:origin x="-2358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5029200"/>
            <a:ext cx="5637010" cy="882119"/>
          </a:xfrm>
        </p:spPr>
        <p:txBody>
          <a:bodyPr/>
          <a:lstStyle/>
          <a:p>
            <a:r>
              <a:rPr lang="en-US" dirty="0" smtClean="0"/>
              <a:t>                        Prof: </a:t>
            </a:r>
            <a:r>
              <a:rPr lang="en-US" dirty="0" err="1" smtClean="0"/>
              <a:t>Edona</a:t>
            </a:r>
            <a:r>
              <a:rPr lang="en-US" dirty="0" smtClean="0"/>
              <a:t> </a:t>
            </a:r>
            <a:r>
              <a:rPr lang="en-US" smtClean="0"/>
              <a:t>Ziberi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143001"/>
            <a:ext cx="6172200" cy="2895599"/>
          </a:xfrm>
        </p:spPr>
        <p:txBody>
          <a:bodyPr/>
          <a:lstStyle/>
          <a:p>
            <a:pPr marL="182880" indent="0">
              <a:buNone/>
            </a:pPr>
            <a:r>
              <a:rPr lang="en-US" dirty="0" smtClean="0"/>
              <a:t>  -BASKETBOLL-</a:t>
            </a:r>
            <a:br>
              <a:rPr lang="en-US" dirty="0" smtClean="0"/>
            </a:br>
            <a:r>
              <a:rPr lang="en-US" sz="4400" dirty="0" smtClean="0"/>
              <a:t>         </a:t>
            </a:r>
            <a:r>
              <a:rPr lang="en-US" sz="4400" dirty="0" err="1" smtClean="0"/>
              <a:t>Dy</a:t>
            </a:r>
            <a:r>
              <a:rPr lang="en-US" sz="4400" dirty="0" smtClean="0"/>
              <a:t> </a:t>
            </a:r>
            <a:r>
              <a:rPr lang="en-US" sz="4400" dirty="0" err="1" smtClean="0"/>
              <a:t>hapshi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653666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81000"/>
            <a:ext cx="4007225" cy="5180120"/>
          </a:xfrm>
        </p:spPr>
        <p:txBody>
          <a:bodyPr>
            <a:noAutofit/>
          </a:bodyPr>
          <a:lstStyle/>
          <a:p>
            <a:r>
              <a:rPr lang="en-US" sz="1800" dirty="0" err="1" smtClean="0"/>
              <a:t>Dy</a:t>
            </a:r>
            <a:r>
              <a:rPr lang="en-US" sz="1800" dirty="0" smtClean="0"/>
              <a:t> </a:t>
            </a:r>
            <a:r>
              <a:rPr lang="en-US" sz="1800" dirty="0" err="1" smtClean="0"/>
              <a:t>hapshi</a:t>
            </a:r>
            <a:r>
              <a:rPr lang="en-US" sz="1800" dirty="0" smtClean="0"/>
              <a:t> I </a:t>
            </a:r>
            <a:r>
              <a:rPr lang="en-US" sz="1800" dirty="0" err="1" smtClean="0"/>
              <a:t>vazhdushë</a:t>
            </a:r>
            <a:r>
              <a:rPr lang="en-US" sz="1800" dirty="0" smtClean="0"/>
              <a:t> ,</a:t>
            </a:r>
            <a:r>
              <a:rPr lang="en-US" sz="1800" dirty="0" err="1" smtClean="0"/>
              <a:t>lejon</a:t>
            </a:r>
            <a:r>
              <a:rPr lang="en-US" sz="1800" dirty="0" smtClean="0"/>
              <a:t> </a:t>
            </a:r>
            <a:r>
              <a:rPr lang="en-US" sz="1800" dirty="0" err="1" smtClean="0"/>
              <a:t>dy</a:t>
            </a:r>
            <a:r>
              <a:rPr lang="en-US" sz="1800" dirty="0" smtClean="0"/>
              <a:t> </a:t>
            </a:r>
            <a:r>
              <a:rPr lang="en-US" sz="1800" dirty="0" err="1" smtClean="0"/>
              <a:t>takime</a:t>
            </a:r>
            <a:r>
              <a:rPr lang="en-US" sz="1800" dirty="0" smtClean="0"/>
              <a:t> me </a:t>
            </a:r>
            <a:r>
              <a:rPr lang="en-US" sz="1800" dirty="0" err="1" smtClean="0"/>
              <a:t>tokën</a:t>
            </a:r>
            <a:r>
              <a:rPr lang="en-US" sz="1800" dirty="0" smtClean="0"/>
              <a:t> pas </a:t>
            </a:r>
            <a:r>
              <a:rPr lang="en-US" sz="1800" dirty="0" err="1" smtClean="0"/>
              <a:t>pranimit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 </a:t>
            </a:r>
            <a:r>
              <a:rPr lang="en-US" sz="1800" dirty="0" err="1" smtClean="0"/>
              <a:t>topit.Nga</a:t>
            </a:r>
            <a:r>
              <a:rPr lang="en-US" sz="1800" dirty="0" smtClean="0"/>
              <a:t> </a:t>
            </a:r>
            <a:r>
              <a:rPr lang="en-US" sz="1800" dirty="0" err="1" smtClean="0"/>
              <a:t>pranimi</a:t>
            </a:r>
            <a:r>
              <a:rPr lang="en-US" sz="1800" dirty="0" smtClean="0"/>
              <a:t> I </a:t>
            </a:r>
            <a:r>
              <a:rPr lang="en-US" sz="1800" dirty="0" err="1" smtClean="0"/>
              <a:t>topit,realiziohet</a:t>
            </a:r>
            <a:r>
              <a:rPr lang="en-US" sz="1800" dirty="0" smtClean="0"/>
              <a:t> </a:t>
            </a:r>
            <a:r>
              <a:rPr lang="en-US" sz="1800" dirty="0" err="1" smtClean="0"/>
              <a:t>hapi</a:t>
            </a:r>
            <a:r>
              <a:rPr lang="en-US" sz="1800" dirty="0" smtClean="0"/>
              <a:t> me </a:t>
            </a:r>
            <a:r>
              <a:rPr lang="en-US" sz="1800" dirty="0" err="1" smtClean="0"/>
              <a:t>shtytje</a:t>
            </a:r>
            <a:r>
              <a:rPr lang="en-US" sz="1800" dirty="0" smtClean="0"/>
              <a:t> 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këmbës</a:t>
            </a:r>
            <a:r>
              <a:rPr lang="en-US" sz="1800" dirty="0" smtClean="0"/>
              <a:t> 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këmbës</a:t>
            </a:r>
            <a:r>
              <a:rPr lang="en-US" sz="1800" dirty="0" smtClean="0"/>
              <a:t>  </a:t>
            </a:r>
            <a:r>
              <a:rPr lang="en-US" sz="1800" dirty="0" err="1" smtClean="0"/>
              <a:t>së</a:t>
            </a:r>
            <a:r>
              <a:rPr lang="en-US" sz="1800" dirty="0" smtClean="0"/>
              <a:t> </a:t>
            </a:r>
            <a:r>
              <a:rPr lang="en-US" sz="1800" dirty="0" err="1" smtClean="0"/>
              <a:t>majtë.Në</a:t>
            </a:r>
            <a:r>
              <a:rPr lang="en-US" sz="1800" dirty="0" smtClean="0"/>
              <a:t> </a:t>
            </a:r>
            <a:r>
              <a:rPr lang="en-US" sz="1800" dirty="0" err="1" smtClean="0"/>
              <a:t>fazen</a:t>
            </a:r>
            <a:r>
              <a:rPr lang="en-US" sz="1800" dirty="0" smtClean="0"/>
              <a:t> e </a:t>
            </a:r>
            <a:r>
              <a:rPr lang="en-US" sz="1800" dirty="0" err="1" smtClean="0"/>
              <a:t>fluturimit</a:t>
            </a:r>
            <a:r>
              <a:rPr lang="en-US" sz="1800" dirty="0" smtClean="0"/>
              <a:t> </a:t>
            </a:r>
            <a:r>
              <a:rPr lang="en-US" sz="1800" dirty="0" err="1" smtClean="0"/>
              <a:t>pranohet</a:t>
            </a:r>
            <a:r>
              <a:rPr lang="en-US" sz="1800" dirty="0" smtClean="0"/>
              <a:t>  </a:t>
            </a:r>
            <a:r>
              <a:rPr lang="en-US" sz="1800" dirty="0" err="1" smtClean="0"/>
              <a:t>topi</a:t>
            </a:r>
            <a:r>
              <a:rPr lang="en-US" sz="1800" dirty="0" smtClean="0"/>
              <a:t> </a:t>
            </a:r>
            <a:r>
              <a:rPr lang="en-US" sz="1800" dirty="0" err="1" smtClean="0"/>
              <a:t>dhe</a:t>
            </a:r>
            <a:r>
              <a:rPr lang="en-US" sz="1800" dirty="0" smtClean="0"/>
              <a:t> </a:t>
            </a:r>
            <a:r>
              <a:rPr lang="en-US" sz="1800" dirty="0" err="1" smtClean="0"/>
              <a:t>takimi</a:t>
            </a:r>
            <a:r>
              <a:rPr lang="en-US" sz="1800" dirty="0" smtClean="0"/>
              <a:t> me </a:t>
            </a:r>
            <a:r>
              <a:rPr lang="en-US" sz="1800" dirty="0" err="1" smtClean="0"/>
              <a:t>tokën</a:t>
            </a:r>
            <a:r>
              <a:rPr lang="en-US" sz="1800" dirty="0" smtClean="0"/>
              <a:t>, e </a:t>
            </a:r>
            <a:r>
              <a:rPr lang="en-US" sz="1800" dirty="0" err="1" smtClean="0"/>
              <a:t>njëjta</a:t>
            </a:r>
            <a:r>
              <a:rPr lang="en-US" sz="1800" dirty="0" smtClean="0"/>
              <a:t>  </a:t>
            </a:r>
            <a:r>
              <a:rPr lang="en-US" sz="1800" dirty="0" err="1" smtClean="0"/>
              <a:t>mundë</a:t>
            </a:r>
            <a:r>
              <a:rPr lang="en-US" sz="1800" dirty="0" smtClean="0"/>
              <a:t>  </a:t>
            </a:r>
            <a:r>
              <a:rPr lang="en-US" sz="1800" dirty="0" err="1" smtClean="0"/>
              <a:t>të</a:t>
            </a:r>
            <a:r>
              <a:rPr lang="en-US" sz="1800" dirty="0" smtClean="0"/>
              <a:t>  </a:t>
            </a:r>
            <a:r>
              <a:rPr lang="en-US" sz="1800" dirty="0" err="1" smtClean="0"/>
              <a:t>realizohet</a:t>
            </a:r>
            <a:r>
              <a:rPr lang="en-US" sz="1800" dirty="0" smtClean="0"/>
              <a:t> me </a:t>
            </a:r>
            <a:r>
              <a:rPr lang="en-US" sz="1800" dirty="0" err="1" smtClean="0"/>
              <a:t>këmbën</a:t>
            </a:r>
            <a:r>
              <a:rPr lang="en-US" sz="1800" dirty="0" smtClean="0"/>
              <a:t>  e </a:t>
            </a:r>
            <a:r>
              <a:rPr lang="en-US" sz="1800" dirty="0" err="1" smtClean="0"/>
              <a:t>djathë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-</a:t>
            </a:r>
            <a:r>
              <a:rPr lang="en-US" sz="1800" dirty="0" err="1" smtClean="0"/>
              <a:t>Nxënësit</a:t>
            </a:r>
            <a:r>
              <a:rPr lang="en-US" sz="1800" dirty="0" smtClean="0"/>
              <a:t> e </a:t>
            </a:r>
            <a:r>
              <a:rPr lang="en-US" sz="1800" dirty="0" err="1" smtClean="0"/>
              <a:t>radhitur</a:t>
            </a:r>
            <a:r>
              <a:rPr lang="en-US" sz="1800" dirty="0" smtClean="0"/>
              <a:t> </a:t>
            </a:r>
            <a:r>
              <a:rPr lang="en-US" sz="1800" dirty="0" err="1" smtClean="0"/>
              <a:t>në</a:t>
            </a:r>
            <a:r>
              <a:rPr lang="en-US" sz="1800" dirty="0" smtClean="0"/>
              <a:t> 4 </a:t>
            </a:r>
            <a:r>
              <a:rPr lang="en-US" sz="1800" dirty="0" err="1" smtClean="0"/>
              <a:t>kolona</a:t>
            </a:r>
            <a:r>
              <a:rPr lang="en-US" sz="1800" dirty="0" smtClean="0"/>
              <a:t> </a:t>
            </a:r>
            <a:r>
              <a:rPr lang="en-US" sz="1800" dirty="0" err="1" smtClean="0"/>
              <a:t>në</a:t>
            </a:r>
            <a:r>
              <a:rPr lang="en-US" sz="1800" dirty="0" smtClean="0"/>
              <a:t> </a:t>
            </a:r>
            <a:r>
              <a:rPr lang="en-US" sz="1800" dirty="0" err="1" smtClean="0"/>
              <a:t>krahun</a:t>
            </a:r>
            <a:r>
              <a:rPr lang="en-US" sz="1800" dirty="0" smtClean="0"/>
              <a:t> e </a:t>
            </a:r>
            <a:r>
              <a:rPr lang="en-US" sz="1800" dirty="0" err="1" smtClean="0"/>
              <a:t>djathtë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koshave</a:t>
            </a:r>
            <a:r>
              <a:rPr lang="en-US" sz="1800" dirty="0" smtClean="0"/>
              <a:t> ,</a:t>
            </a:r>
            <a:r>
              <a:rPr lang="en-US" sz="1800" dirty="0" err="1" smtClean="0"/>
              <a:t>gjatë</a:t>
            </a:r>
            <a:r>
              <a:rPr lang="en-US" sz="1800" dirty="0" smtClean="0"/>
              <a:t> </a:t>
            </a:r>
            <a:r>
              <a:rPr lang="en-US" sz="1800" dirty="0" err="1" smtClean="0"/>
              <a:t>driblimit</a:t>
            </a:r>
            <a:r>
              <a:rPr lang="en-US" sz="1800" dirty="0" smtClean="0"/>
              <a:t> </a:t>
            </a:r>
            <a:r>
              <a:rPr lang="en-US" sz="1800" dirty="0" err="1" smtClean="0"/>
              <a:t>aplikojnë</a:t>
            </a:r>
            <a:r>
              <a:rPr lang="en-US" sz="1800" dirty="0" smtClean="0"/>
              <a:t> </a:t>
            </a:r>
            <a:r>
              <a:rPr lang="en-US" sz="1800" dirty="0" err="1" smtClean="0"/>
              <a:t>dy</a:t>
            </a:r>
            <a:r>
              <a:rPr lang="en-US" sz="1800" dirty="0" smtClean="0"/>
              <a:t> </a:t>
            </a:r>
            <a:r>
              <a:rPr lang="en-US" sz="1800" dirty="0" err="1" smtClean="0"/>
              <a:t>hapëshin</a:t>
            </a:r>
            <a:r>
              <a:rPr lang="en-US" sz="1800" dirty="0" smtClean="0"/>
              <a:t> e </a:t>
            </a:r>
            <a:r>
              <a:rPr lang="en-US" sz="1800" dirty="0" err="1" smtClean="0"/>
              <a:t>vazhdueshëm</a:t>
            </a:r>
            <a:r>
              <a:rPr lang="en-US" sz="1800" dirty="0" smtClean="0"/>
              <a:t>;</a:t>
            </a:r>
          </a:p>
          <a:p>
            <a:r>
              <a:rPr lang="en-US" sz="1800" dirty="0" smtClean="0"/>
              <a:t>-I </a:t>
            </a:r>
            <a:r>
              <a:rPr lang="en-US" sz="1800" dirty="0" err="1" smtClean="0"/>
              <a:t>njëjti</a:t>
            </a:r>
            <a:r>
              <a:rPr lang="en-US" sz="1800" dirty="0" smtClean="0"/>
              <a:t> </a:t>
            </a:r>
            <a:r>
              <a:rPr lang="en-US" sz="1800" dirty="0" err="1" smtClean="0"/>
              <a:t>ushtrim</a:t>
            </a:r>
            <a:r>
              <a:rPr lang="en-US" sz="1800" dirty="0" smtClean="0"/>
              <a:t> ,</a:t>
            </a: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err="1" smtClean="0"/>
              <a:t>tani</a:t>
            </a:r>
            <a:r>
              <a:rPr lang="en-US" sz="1800" dirty="0" smtClean="0"/>
              <a:t> </a:t>
            </a:r>
            <a:r>
              <a:rPr lang="en-US" sz="1800" dirty="0" err="1" smtClean="0"/>
              <a:t>nga</a:t>
            </a:r>
            <a:r>
              <a:rPr lang="en-US" sz="1800" dirty="0" smtClean="0"/>
              <a:t> </a:t>
            </a:r>
            <a:r>
              <a:rPr lang="en-US" sz="1800" dirty="0" err="1" smtClean="0"/>
              <a:t>krahu</a:t>
            </a:r>
            <a:r>
              <a:rPr lang="en-US" sz="1800" dirty="0" smtClean="0"/>
              <a:t> i  </a:t>
            </a:r>
            <a:r>
              <a:rPr lang="en-US" sz="1800" dirty="0" err="1" smtClean="0"/>
              <a:t>majtë</a:t>
            </a:r>
            <a:r>
              <a:rPr lang="en-US" sz="1800" dirty="0" smtClean="0"/>
              <a:t>;</a:t>
            </a:r>
          </a:p>
          <a:p>
            <a:r>
              <a:rPr lang="en-US" sz="1800" dirty="0" smtClean="0"/>
              <a:t>-</a:t>
            </a:r>
            <a:r>
              <a:rPr lang="en-US" sz="1800" dirty="0" err="1" smtClean="0"/>
              <a:t>Ushtrimi</a:t>
            </a:r>
            <a:r>
              <a:rPr lang="en-US" sz="1800" dirty="0" smtClean="0"/>
              <a:t> i </a:t>
            </a:r>
            <a:r>
              <a:rPr lang="en-US" sz="1800" dirty="0" err="1" smtClean="0"/>
              <a:t>njëjtë</a:t>
            </a:r>
            <a:r>
              <a:rPr lang="en-US" sz="1800" dirty="0" smtClean="0"/>
              <a:t> ,</a:t>
            </a:r>
            <a:r>
              <a:rPr lang="en-US" sz="1800" dirty="0" err="1" smtClean="0"/>
              <a:t>por</a:t>
            </a:r>
            <a:r>
              <a:rPr lang="en-US" sz="1800" dirty="0" smtClean="0"/>
              <a:t> me </a:t>
            </a:r>
            <a:r>
              <a:rPr lang="en-US" sz="1800" dirty="0" err="1" smtClean="0"/>
              <a:t>pasim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topit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14401"/>
            <a:ext cx="4321175" cy="38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59471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2209800"/>
            <a:ext cx="3346704" cy="4114800"/>
          </a:xfrm>
        </p:spPr>
        <p:txBody>
          <a:bodyPr/>
          <a:lstStyle/>
          <a:p>
            <a:pPr marL="45720" indent="0">
              <a:buNone/>
            </a:pPr>
            <a:r>
              <a:rPr lang="en-US" dirty="0" err="1" smtClean="0"/>
              <a:t>Basketbolli-Aktivitete</a:t>
            </a:r>
            <a:r>
              <a:rPr lang="en-US" dirty="0" smtClean="0"/>
              <a:t> </a:t>
            </a:r>
            <a:r>
              <a:rPr lang="en-US" dirty="0" err="1" smtClean="0"/>
              <a:t>Shtesë</a:t>
            </a:r>
            <a:r>
              <a:rPr lang="en-US" dirty="0" smtClean="0"/>
              <a:t>:</a:t>
            </a:r>
          </a:p>
          <a:p>
            <a:pPr marL="4572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hulumtohet</a:t>
            </a:r>
            <a:r>
              <a:rPr lang="en-US" dirty="0" smtClean="0"/>
              <a:t> </a:t>
            </a:r>
            <a:r>
              <a:rPr lang="en-US" dirty="0" err="1" smtClean="0"/>
              <a:t>rreth</a:t>
            </a:r>
            <a:r>
              <a:rPr lang="en-US" dirty="0" smtClean="0"/>
              <a:t> </a:t>
            </a:r>
            <a:r>
              <a:rPr lang="en-US" dirty="0" err="1" smtClean="0"/>
              <a:t>dy</a:t>
            </a:r>
            <a:r>
              <a:rPr lang="en-US" dirty="0" smtClean="0"/>
              <a:t> </a:t>
            </a:r>
            <a:r>
              <a:rPr lang="en-US" dirty="0" err="1" smtClean="0"/>
              <a:t>hapshit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basketboll</a:t>
            </a:r>
            <a:r>
              <a:rPr lang="en-US" dirty="0" smtClean="0"/>
              <a:t>.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3617946" cy="269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9993831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217</TotalTime>
  <Words>111</Words>
  <Application>Microsoft Office PowerPoint</Application>
  <PresentationFormat>On-screen Show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Slipstream</vt:lpstr>
      <vt:lpstr>  -BASKETBOLL-          Dy hapshi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Basketbolli </dc:title>
  <dc:creator>Ylli-Tech</dc:creator>
  <cp:lastModifiedBy>x@y</cp:lastModifiedBy>
  <cp:revision>12</cp:revision>
  <dcterms:created xsi:type="dcterms:W3CDTF">2006-08-16T00:00:00Z</dcterms:created>
  <dcterms:modified xsi:type="dcterms:W3CDTF">2020-04-02T17:56:43Z</dcterms:modified>
</cp:coreProperties>
</file>