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03F71F-E983-433F-855E-73A81BED505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1392E1-A847-47A5-9202-4E462933D1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SH.M.Q.SH.”</a:t>
            </a:r>
            <a:r>
              <a:rPr lang="en-US" dirty="0" err="1" smtClean="0"/>
              <a:t>Saraj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err="1" smtClean="0"/>
              <a:t>Lenda:Matematik-viti</a:t>
            </a:r>
            <a:r>
              <a:rPr lang="en-US" dirty="0" smtClean="0"/>
              <a:t> IV-</a:t>
            </a:r>
            <a:r>
              <a:rPr lang="en-US" dirty="0" err="1" smtClean="0"/>
              <a:t>Gjimnaz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POPULLACIONI,SHENIMI,EKZEMPLARI,STATISTIK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matematike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shkence</a:t>
            </a:r>
            <a:r>
              <a:rPr lang="en-US" dirty="0" smtClean="0"/>
              <a:t> ne </a:t>
            </a:r>
            <a:r>
              <a:rPr lang="en-US" dirty="0" err="1" smtClean="0"/>
              <a:t>vete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I </a:t>
            </a:r>
            <a:r>
              <a:rPr lang="en-US" dirty="0" err="1" smtClean="0"/>
              <a:t>perfshine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aktiviteteve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Mbledhjen</a:t>
            </a:r>
            <a:r>
              <a:rPr lang="en-US" dirty="0" smtClean="0"/>
              <a:t> 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dhenave</a:t>
            </a:r>
            <a:r>
              <a:rPr lang="en-US" dirty="0" smtClean="0"/>
              <a:t> </a:t>
            </a:r>
            <a:r>
              <a:rPr lang="en-US" dirty="0" err="1" smtClean="0"/>
              <a:t>statistike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Studimi</a:t>
            </a:r>
            <a:r>
              <a:rPr lang="en-US" dirty="0" smtClean="0"/>
              <a:t> I </a:t>
            </a:r>
            <a:r>
              <a:rPr lang="en-US" dirty="0" err="1" smtClean="0"/>
              <a:t>atyre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dhenave</a:t>
            </a:r>
            <a:r>
              <a:rPr lang="en-US" dirty="0" smtClean="0"/>
              <a:t> </a:t>
            </a:r>
            <a:r>
              <a:rPr lang="en-US" dirty="0" err="1" smtClean="0"/>
              <a:t>statistike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Perpunimi</a:t>
            </a:r>
            <a:r>
              <a:rPr lang="en-US" dirty="0" smtClean="0"/>
              <a:t> I </a:t>
            </a:r>
            <a:r>
              <a:rPr lang="en-US" dirty="0" err="1" smtClean="0"/>
              <a:t>metodave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rregullave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pergjithshme</a:t>
            </a:r>
            <a:r>
              <a:rPr lang="en-US" dirty="0" smtClean="0"/>
              <a:t> per </a:t>
            </a:r>
            <a:r>
              <a:rPr lang="en-US" dirty="0" err="1" smtClean="0"/>
              <a:t>mbledhjen</a:t>
            </a:r>
            <a:r>
              <a:rPr lang="en-US" dirty="0" smtClean="0"/>
              <a:t> 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dhenave</a:t>
            </a:r>
            <a:r>
              <a:rPr lang="en-US" dirty="0" smtClean="0"/>
              <a:t> </a:t>
            </a:r>
            <a:r>
              <a:rPr lang="en-US" dirty="0" err="1" smtClean="0"/>
              <a:t>statistike</a:t>
            </a:r>
            <a:r>
              <a:rPr lang="en-US" dirty="0" smtClean="0"/>
              <a:t> per </a:t>
            </a:r>
            <a:r>
              <a:rPr lang="en-US" dirty="0" err="1" smtClean="0"/>
              <a:t>studimin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,</a:t>
            </a:r>
            <a:r>
              <a:rPr lang="en-US" dirty="0" err="1" smtClean="0"/>
              <a:t>fitimin</a:t>
            </a:r>
            <a:r>
              <a:rPr lang="en-US" dirty="0" smtClean="0"/>
              <a:t> e </a:t>
            </a:r>
            <a:r>
              <a:rPr lang="en-US" dirty="0" err="1" smtClean="0"/>
              <a:t>rezultateve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besueshme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zgjidhje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bazuara</a:t>
            </a:r>
            <a:r>
              <a:rPr lang="en-US" dirty="0" smtClean="0"/>
              <a:t> </a:t>
            </a:r>
            <a:r>
              <a:rPr lang="en-US" dirty="0" err="1" smtClean="0"/>
              <a:t>shkenctarisht.Lenda</a:t>
            </a:r>
            <a:r>
              <a:rPr lang="en-US" dirty="0" smtClean="0"/>
              <a:t> e </a:t>
            </a:r>
            <a:r>
              <a:rPr lang="en-US" dirty="0" err="1" smtClean="0"/>
              <a:t>statistikes</a:t>
            </a:r>
            <a:r>
              <a:rPr lang="en-US" dirty="0" smtClean="0"/>
              <a:t> </a:t>
            </a:r>
            <a:r>
              <a:rPr lang="en-US" dirty="0" err="1" smtClean="0"/>
              <a:t>matematike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tipi I </a:t>
            </a:r>
            <a:r>
              <a:rPr lang="en-US" dirty="0" err="1" smtClean="0"/>
              <a:t>trete</a:t>
            </a:r>
            <a:r>
              <a:rPr lang="en-US" dirty="0" smtClean="0"/>
              <a:t> I </a:t>
            </a:r>
            <a:r>
              <a:rPr lang="en-US" dirty="0" err="1" smtClean="0"/>
              <a:t>aktiviteteve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cilin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detyra</a:t>
            </a:r>
            <a:r>
              <a:rPr lang="en-US" dirty="0" smtClean="0"/>
              <a:t> </a:t>
            </a:r>
            <a:r>
              <a:rPr lang="en-US" dirty="0" err="1" smtClean="0"/>
              <a:t>teorike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praktike</a:t>
            </a:r>
            <a:r>
              <a:rPr lang="en-US" dirty="0" smtClean="0"/>
              <a:t> .</a:t>
            </a:r>
          </a:p>
          <a:p>
            <a:pPr marL="514350" indent="-514350">
              <a:buNone/>
            </a:pPr>
            <a:r>
              <a:rPr lang="en-US" dirty="0" err="1" smtClean="0"/>
              <a:t>Gjate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hulumtimi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niset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bashkesise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objekteve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lloji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me </a:t>
            </a:r>
            <a:r>
              <a:rPr lang="en-US" dirty="0" err="1" smtClean="0"/>
              <a:t>shum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perbashketa</a:t>
            </a:r>
            <a:r>
              <a:rPr lang="en-US" dirty="0" smtClean="0"/>
              <a:t> .Per </a:t>
            </a:r>
            <a:r>
              <a:rPr lang="en-US" dirty="0" err="1" smtClean="0"/>
              <a:t>shembull</a:t>
            </a:r>
            <a:r>
              <a:rPr lang="en-US" dirty="0" smtClean="0"/>
              <a:t> </a:t>
            </a:r>
            <a:r>
              <a:rPr lang="en-US" dirty="0" err="1" smtClean="0"/>
              <a:t>bashkesise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femijeve</a:t>
            </a:r>
            <a:r>
              <a:rPr lang="en-US" dirty="0" smtClean="0"/>
              <a:t> ne </a:t>
            </a:r>
            <a:r>
              <a:rPr lang="en-US" dirty="0" err="1" smtClean="0"/>
              <a:t>Shkup</a:t>
            </a:r>
            <a:r>
              <a:rPr lang="en-US" dirty="0" smtClean="0"/>
              <a:t> ne </a:t>
            </a:r>
            <a:r>
              <a:rPr lang="en-US" dirty="0" err="1" smtClean="0"/>
              <a:t>moshen</a:t>
            </a:r>
            <a:r>
              <a:rPr lang="en-US" dirty="0" smtClean="0"/>
              <a:t> 10 </a:t>
            </a:r>
            <a:r>
              <a:rPr lang="en-US" dirty="0" err="1" smtClean="0"/>
              <a:t>vjecare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shqyrtohen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:</a:t>
            </a:r>
            <a:r>
              <a:rPr lang="en-US" dirty="0" err="1" smtClean="0"/>
              <a:t>lartesia,pesha,suksesi</a:t>
            </a:r>
            <a:r>
              <a:rPr lang="en-US" dirty="0" smtClean="0"/>
              <a:t> ne </a:t>
            </a:r>
            <a:r>
              <a:rPr lang="en-US" dirty="0" err="1" smtClean="0"/>
              <a:t>shkolle,gjinia,nacionaliteti,ngjyra</a:t>
            </a:r>
            <a:r>
              <a:rPr lang="en-US" dirty="0" smtClean="0"/>
              <a:t> e </a:t>
            </a:r>
            <a:r>
              <a:rPr lang="en-US" dirty="0" err="1" smtClean="0"/>
              <a:t>syve</a:t>
            </a:r>
            <a:r>
              <a:rPr lang="en-US" dirty="0" smtClean="0"/>
              <a:t> </a:t>
            </a:r>
            <a:r>
              <a:rPr lang="en-US" dirty="0" err="1" smtClean="0"/>
              <a:t>etj.Ne</a:t>
            </a:r>
            <a:r>
              <a:rPr lang="en-US" dirty="0" smtClean="0"/>
              <a:t> </a:t>
            </a:r>
            <a:r>
              <a:rPr lang="en-US" dirty="0" err="1" smtClean="0"/>
              <a:t>statisike</a:t>
            </a:r>
            <a:r>
              <a:rPr lang="en-US" dirty="0" smtClean="0"/>
              <a:t> </a:t>
            </a:r>
            <a:r>
              <a:rPr lang="en-US" dirty="0" err="1" smtClean="0"/>
              <a:t>bashkesia</a:t>
            </a:r>
            <a:r>
              <a:rPr lang="en-US" dirty="0" smtClean="0"/>
              <a:t> e </a:t>
            </a:r>
            <a:r>
              <a:rPr lang="en-US" dirty="0" err="1" smtClean="0"/>
              <a:t>objekteve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lloji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rezultatet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ndonje</a:t>
            </a:r>
            <a:r>
              <a:rPr lang="en-US" dirty="0" smtClean="0"/>
              <a:t> </a:t>
            </a:r>
            <a:r>
              <a:rPr lang="en-US" dirty="0" err="1" smtClean="0"/>
              <a:t>operacioni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me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perbashketa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POPULLACION .</a:t>
            </a:r>
            <a:r>
              <a:rPr lang="en-US" dirty="0" err="1" smtClean="0"/>
              <a:t>Karakeristika</a:t>
            </a:r>
            <a:r>
              <a:rPr lang="en-US" dirty="0" smtClean="0"/>
              <a:t> e </a:t>
            </a:r>
            <a:r>
              <a:rPr lang="en-US" dirty="0" err="1" smtClean="0"/>
              <a:t>perbashket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SHENIM.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Popullacioni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themelor</a:t>
            </a:r>
            <a:r>
              <a:rPr lang="en-US" dirty="0" smtClean="0"/>
              <a:t> ne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I </a:t>
            </a:r>
            <a:r>
              <a:rPr lang="en-US" dirty="0" err="1" smtClean="0"/>
              <a:t>perkufizuar,popullacioni</a:t>
            </a:r>
            <a:r>
              <a:rPr lang="en-US" dirty="0" smtClean="0"/>
              <a:t> </a:t>
            </a:r>
            <a:r>
              <a:rPr lang="en-US" dirty="0" err="1" smtClean="0"/>
              <a:t>shenohet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bashkesi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gjithave</a:t>
            </a:r>
            <a:r>
              <a:rPr lang="en-US" dirty="0" smtClean="0"/>
              <a:t> </a:t>
            </a:r>
            <a:r>
              <a:rPr lang="en-US" dirty="0" err="1" smtClean="0"/>
              <a:t>mundesive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mundeshme</a:t>
            </a:r>
            <a:r>
              <a:rPr lang="en-US" dirty="0" smtClean="0"/>
              <a:t> ne </a:t>
            </a:r>
            <a:r>
              <a:rPr lang="en-US" dirty="0" err="1" smtClean="0"/>
              <a:t>lidhje</a:t>
            </a:r>
            <a:r>
              <a:rPr lang="en-US" dirty="0" smtClean="0"/>
              <a:t> me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eksperiment</a:t>
            </a:r>
            <a:r>
              <a:rPr lang="en-US" dirty="0" smtClean="0"/>
              <a:t> (</a:t>
            </a:r>
            <a:r>
              <a:rPr lang="en-US" dirty="0" err="1" smtClean="0"/>
              <a:t>bashkesia</a:t>
            </a:r>
            <a:r>
              <a:rPr lang="en-US" dirty="0" smtClean="0"/>
              <a:t> e </a:t>
            </a:r>
            <a:r>
              <a:rPr lang="en-US" dirty="0" err="1" smtClean="0"/>
              <a:t>ngjarjve</a:t>
            </a:r>
            <a:r>
              <a:rPr lang="en-US" dirty="0" smtClean="0"/>
              <a:t> </a:t>
            </a:r>
            <a:r>
              <a:rPr lang="en-US" dirty="0" err="1" smtClean="0"/>
              <a:t>elementare</a:t>
            </a:r>
            <a:r>
              <a:rPr lang="en-US" dirty="0" smtClean="0"/>
              <a:t> ).</a:t>
            </a:r>
          </a:p>
          <a:p>
            <a:r>
              <a:rPr lang="en-US" dirty="0" err="1" smtClean="0"/>
              <a:t>Pjesa</a:t>
            </a:r>
            <a:r>
              <a:rPr lang="en-US" dirty="0" smtClean="0"/>
              <a:t> e </a:t>
            </a:r>
            <a:r>
              <a:rPr lang="en-US" dirty="0" err="1" smtClean="0"/>
              <a:t>popullacionit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cilen</a:t>
            </a:r>
            <a:r>
              <a:rPr lang="en-US" dirty="0" smtClean="0"/>
              <a:t> </a:t>
            </a:r>
            <a:r>
              <a:rPr lang="en-US" dirty="0" err="1" smtClean="0"/>
              <a:t>kryhen</a:t>
            </a:r>
            <a:r>
              <a:rPr lang="en-US" dirty="0" smtClean="0"/>
              <a:t> </a:t>
            </a:r>
            <a:r>
              <a:rPr lang="en-US" dirty="0" err="1" smtClean="0"/>
              <a:t>hulumtimet</a:t>
            </a:r>
            <a:r>
              <a:rPr lang="en-US" dirty="0" smtClean="0"/>
              <a:t> e </a:t>
            </a:r>
            <a:r>
              <a:rPr lang="en-US" dirty="0" err="1" smtClean="0"/>
              <a:t>nevojshme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EKZEMPLAR</a:t>
            </a:r>
          </a:p>
          <a:p>
            <a:r>
              <a:rPr lang="en-US" dirty="0" err="1" smtClean="0"/>
              <a:t>Numri</a:t>
            </a:r>
            <a:r>
              <a:rPr lang="en-US" dirty="0" smtClean="0"/>
              <a:t> I </a:t>
            </a:r>
            <a:r>
              <a:rPr lang="en-US" dirty="0" err="1" smtClean="0"/>
              <a:t>elementeve</a:t>
            </a:r>
            <a:r>
              <a:rPr lang="en-US" dirty="0" smtClean="0"/>
              <a:t> ne </a:t>
            </a:r>
            <a:r>
              <a:rPr lang="en-US" dirty="0" err="1" smtClean="0"/>
              <a:t>ekzemplar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MADHESIA E EKZEMPLARIT .</a:t>
            </a:r>
          </a:p>
          <a:p>
            <a:r>
              <a:rPr lang="en-US" dirty="0" err="1" smtClean="0"/>
              <a:t>Ekzemplari</a:t>
            </a:r>
            <a:r>
              <a:rPr lang="en-US" dirty="0" smtClean="0"/>
              <a:t>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fitohet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vargu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eksperimenteve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pavarur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barabart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EKZEMPLAR I THJESHT I RASTIT.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 </a:t>
            </a:r>
            <a:r>
              <a:rPr lang="en-US" dirty="0" err="1" smtClean="0"/>
              <a:t>shqyrtojme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shembull</a:t>
            </a:r>
            <a:r>
              <a:rPr lang="en-US" dirty="0" smtClean="0"/>
              <a:t> real: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reviste</a:t>
            </a:r>
            <a:r>
              <a:rPr lang="en-US" dirty="0" smtClean="0"/>
              <a:t> </a:t>
            </a:r>
            <a:r>
              <a:rPr lang="en-US" dirty="0" err="1" smtClean="0"/>
              <a:t>amerikane</a:t>
            </a:r>
            <a:r>
              <a:rPr lang="en-US" dirty="0" smtClean="0"/>
              <a:t> ka </a:t>
            </a:r>
            <a:r>
              <a:rPr lang="en-US" dirty="0" err="1" smtClean="0"/>
              <a:t>bere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ankete</a:t>
            </a:r>
            <a:r>
              <a:rPr lang="en-US" dirty="0" smtClean="0"/>
              <a:t> per  </a:t>
            </a:r>
            <a:r>
              <a:rPr lang="en-US" dirty="0" err="1" smtClean="0"/>
              <a:t>hulumtimin</a:t>
            </a:r>
            <a:r>
              <a:rPr lang="en-US" dirty="0" smtClean="0"/>
              <a:t> e </a:t>
            </a:r>
            <a:r>
              <a:rPr lang="en-US" dirty="0" err="1" smtClean="0"/>
              <a:t>mendimit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reth</a:t>
            </a:r>
            <a:r>
              <a:rPr lang="en-US" dirty="0" smtClean="0"/>
              <a:t> </a:t>
            </a:r>
            <a:r>
              <a:rPr lang="en-US" dirty="0" err="1" smtClean="0"/>
              <a:t>zgjedhjeve</a:t>
            </a:r>
            <a:r>
              <a:rPr lang="en-US" dirty="0" smtClean="0"/>
              <a:t> per </a:t>
            </a:r>
            <a:r>
              <a:rPr lang="en-US" dirty="0" err="1" smtClean="0"/>
              <a:t>kryetar</a:t>
            </a:r>
            <a:r>
              <a:rPr lang="en-US" dirty="0" smtClean="0"/>
              <a:t> </a:t>
            </a:r>
            <a:r>
              <a:rPr lang="en-US" dirty="0" err="1" smtClean="0"/>
              <a:t>zgjedhje</a:t>
            </a:r>
            <a:r>
              <a:rPr lang="en-US" dirty="0" smtClean="0"/>
              <a:t> ne SHBA ne </a:t>
            </a:r>
            <a:r>
              <a:rPr lang="en-US" dirty="0" err="1" smtClean="0"/>
              <a:t>vitin</a:t>
            </a:r>
            <a:r>
              <a:rPr lang="en-US" dirty="0" smtClean="0"/>
              <a:t> 1936.</a:t>
            </a:r>
          </a:p>
          <a:p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qene</a:t>
            </a:r>
            <a:r>
              <a:rPr lang="en-US" dirty="0" smtClean="0"/>
              <a:t> </a:t>
            </a:r>
            <a:r>
              <a:rPr lang="en-US" dirty="0" err="1" smtClean="0"/>
              <a:t>F.Ruzvelt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A.Lendon.Per</a:t>
            </a:r>
            <a:r>
              <a:rPr lang="en-US" dirty="0" smtClean="0"/>
              <a:t> </a:t>
            </a:r>
            <a:r>
              <a:rPr lang="en-US" dirty="0" err="1" smtClean="0"/>
              <a:t>zgjedhje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ekzemplarit</a:t>
            </a:r>
            <a:r>
              <a:rPr lang="en-US" dirty="0" smtClean="0"/>
              <a:t> </a:t>
            </a:r>
            <a:r>
              <a:rPr lang="en-US" dirty="0" err="1" smtClean="0"/>
              <a:t>revizta</a:t>
            </a:r>
            <a:r>
              <a:rPr lang="en-US" dirty="0" smtClean="0"/>
              <a:t> ka </a:t>
            </a:r>
            <a:r>
              <a:rPr lang="en-US" dirty="0" err="1" smtClean="0"/>
              <a:t>perdore</a:t>
            </a:r>
            <a:r>
              <a:rPr lang="en-US" dirty="0" smtClean="0"/>
              <a:t> </a:t>
            </a:r>
            <a:r>
              <a:rPr lang="en-US" dirty="0" err="1" smtClean="0"/>
              <a:t>regjistrin</a:t>
            </a:r>
            <a:r>
              <a:rPr lang="en-US" dirty="0" smtClean="0"/>
              <a:t> </a:t>
            </a:r>
            <a:r>
              <a:rPr lang="en-US" dirty="0" err="1" smtClean="0"/>
              <a:t>telefonik</a:t>
            </a:r>
            <a:r>
              <a:rPr lang="en-US" dirty="0" smtClean="0"/>
              <a:t> .Kane </a:t>
            </a:r>
            <a:r>
              <a:rPr lang="en-US" dirty="0" err="1" smtClean="0"/>
              <a:t>qene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zgjedhur</a:t>
            </a:r>
            <a:r>
              <a:rPr lang="en-US" dirty="0" smtClean="0"/>
              <a:t> 4.000.000 </a:t>
            </a:r>
            <a:r>
              <a:rPr lang="en-US" dirty="0" err="1" smtClean="0"/>
              <a:t>adresa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gjithve</a:t>
            </a:r>
            <a:r>
              <a:rPr lang="en-US" dirty="0" smtClean="0"/>
              <a:t> u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derguar</a:t>
            </a:r>
            <a:r>
              <a:rPr lang="en-US" dirty="0" smtClean="0"/>
              <a:t> </a:t>
            </a:r>
            <a:r>
              <a:rPr lang="en-US" dirty="0" err="1" smtClean="0"/>
              <a:t>anketa</a:t>
            </a:r>
            <a:r>
              <a:rPr lang="en-US" dirty="0" smtClean="0"/>
              <a:t> me </a:t>
            </a:r>
            <a:r>
              <a:rPr lang="en-US" dirty="0" err="1" smtClean="0"/>
              <a:t>pyetje</a:t>
            </a:r>
            <a:r>
              <a:rPr lang="en-US" dirty="0" smtClean="0"/>
              <a:t> </a:t>
            </a:r>
            <a:r>
              <a:rPr lang="en-US" dirty="0" err="1" smtClean="0"/>
              <a:t>reth</a:t>
            </a:r>
            <a:r>
              <a:rPr lang="en-US" dirty="0" smtClean="0"/>
              <a:t> </a:t>
            </a:r>
            <a:r>
              <a:rPr lang="en-US" dirty="0" err="1" smtClean="0"/>
              <a:t>kandidateve</a:t>
            </a:r>
            <a:r>
              <a:rPr lang="en-US" dirty="0" smtClean="0"/>
              <a:t> .</a:t>
            </a:r>
            <a:r>
              <a:rPr lang="en-US" dirty="0" err="1" smtClean="0"/>
              <a:t>Revista</a:t>
            </a:r>
            <a:r>
              <a:rPr lang="en-US" dirty="0" smtClean="0"/>
              <a:t> ka </a:t>
            </a:r>
            <a:r>
              <a:rPr lang="en-US" dirty="0" err="1" smtClean="0"/>
              <a:t>shpenzuar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mjete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per </a:t>
            </a:r>
            <a:r>
              <a:rPr lang="en-US" dirty="0" err="1" smtClean="0"/>
              <a:t>dergimin</a:t>
            </a:r>
            <a:r>
              <a:rPr lang="en-US" dirty="0" smtClean="0"/>
              <a:t> e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kartolinave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perpunimin</a:t>
            </a:r>
            <a:r>
              <a:rPr lang="en-US" dirty="0" smtClean="0"/>
              <a:t> 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ka </a:t>
            </a:r>
            <a:r>
              <a:rPr lang="en-US" dirty="0" err="1" smtClean="0"/>
              <a:t>botuar</a:t>
            </a:r>
            <a:r>
              <a:rPr lang="en-US" dirty="0" smtClean="0"/>
              <a:t> se per </a:t>
            </a:r>
            <a:r>
              <a:rPr lang="en-US" dirty="0" err="1" smtClean="0"/>
              <a:t>kryetare</a:t>
            </a:r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zgjidhet</a:t>
            </a:r>
            <a:r>
              <a:rPr lang="en-US" dirty="0" smtClean="0"/>
              <a:t> </a:t>
            </a:r>
            <a:r>
              <a:rPr lang="en-US" dirty="0" err="1" smtClean="0"/>
              <a:t>A.Lendon</a:t>
            </a:r>
            <a:r>
              <a:rPr lang="en-US" dirty="0" smtClean="0"/>
              <a:t> .</a:t>
            </a:r>
            <a:r>
              <a:rPr lang="en-US" dirty="0" err="1" smtClean="0"/>
              <a:t>Rezultati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zgjedhjeve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 </a:t>
            </a:r>
            <a:r>
              <a:rPr lang="en-US" dirty="0" err="1" smtClean="0"/>
              <a:t>vertetuar</a:t>
            </a:r>
            <a:r>
              <a:rPr lang="en-US" dirty="0" smtClean="0"/>
              <a:t> se </a:t>
            </a:r>
            <a:r>
              <a:rPr lang="en-US" dirty="0" err="1" smtClean="0"/>
              <a:t>prognoza</a:t>
            </a:r>
            <a:r>
              <a:rPr lang="en-US" dirty="0" smtClean="0"/>
              <a:t> ka </a:t>
            </a:r>
            <a:r>
              <a:rPr lang="en-US" dirty="0" err="1" smtClean="0"/>
              <a:t>qene</a:t>
            </a:r>
            <a:r>
              <a:rPr lang="en-US" dirty="0" smtClean="0"/>
              <a:t> e </a:t>
            </a:r>
            <a:r>
              <a:rPr lang="en-US" dirty="0" err="1" smtClean="0"/>
              <a:t>gabuar</a:t>
            </a:r>
            <a:r>
              <a:rPr lang="en-US" dirty="0" smtClean="0"/>
              <a:t> .Ku ka </a:t>
            </a:r>
            <a:r>
              <a:rPr lang="en-US" dirty="0" err="1" smtClean="0"/>
              <a:t>qene</a:t>
            </a:r>
            <a:r>
              <a:rPr lang="en-US" dirty="0" smtClean="0"/>
              <a:t> </a:t>
            </a:r>
            <a:r>
              <a:rPr lang="en-US" dirty="0" err="1" smtClean="0"/>
              <a:t>gabimi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Pergjigje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-Ne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bere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gabime</a:t>
            </a:r>
            <a:r>
              <a:rPr lang="en-US" dirty="0" smtClean="0"/>
              <a:t> .Se </a:t>
            </a:r>
            <a:r>
              <a:rPr lang="en-US" dirty="0" err="1" smtClean="0"/>
              <a:t>pari</a:t>
            </a:r>
            <a:r>
              <a:rPr lang="en-US" dirty="0" smtClean="0"/>
              <a:t> ne ate </a:t>
            </a:r>
            <a:r>
              <a:rPr lang="en-US" dirty="0" err="1" smtClean="0"/>
              <a:t>periudhe</a:t>
            </a:r>
            <a:r>
              <a:rPr lang="en-US" dirty="0" smtClean="0"/>
              <a:t> ka </a:t>
            </a:r>
            <a:r>
              <a:rPr lang="en-US" dirty="0" err="1" smtClean="0"/>
              <a:t>qene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 </a:t>
            </a:r>
            <a:r>
              <a:rPr lang="en-US" dirty="0" err="1" smtClean="0"/>
              <a:t>ekonomike</a:t>
            </a:r>
            <a:r>
              <a:rPr lang="en-US" dirty="0" smtClean="0"/>
              <a:t> </a:t>
            </a:r>
            <a:r>
              <a:rPr lang="en-US" dirty="0" err="1" smtClean="0"/>
              <a:t>telefona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personat</a:t>
            </a:r>
            <a:r>
              <a:rPr lang="en-US" dirty="0" smtClean="0"/>
              <a:t> e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se </a:t>
            </a:r>
            <a:r>
              <a:rPr lang="en-US" dirty="0" err="1" smtClean="0"/>
              <a:t>dyti</a:t>
            </a:r>
            <a:r>
              <a:rPr lang="en-US" dirty="0" smtClean="0"/>
              <a:t> ne </a:t>
            </a:r>
            <a:r>
              <a:rPr lang="en-US" dirty="0" err="1" smtClean="0"/>
              <a:t>ankete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pergjigjur</a:t>
            </a:r>
            <a:r>
              <a:rPr lang="en-US" dirty="0" smtClean="0"/>
              <a:t> me se </a:t>
            </a:r>
            <a:r>
              <a:rPr lang="en-US" dirty="0" err="1" smtClean="0"/>
              <a:t>shumti</a:t>
            </a:r>
            <a:r>
              <a:rPr lang="en-US" dirty="0" smtClean="0"/>
              <a:t> </a:t>
            </a:r>
            <a:r>
              <a:rPr lang="en-US" dirty="0" err="1" smtClean="0"/>
              <a:t>njerezit</a:t>
            </a:r>
            <a:r>
              <a:rPr lang="en-US" dirty="0" smtClean="0"/>
              <a:t> e </a:t>
            </a:r>
            <a:r>
              <a:rPr lang="en-US" dirty="0" err="1" smtClean="0"/>
              <a:t>punesuar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cilet</a:t>
            </a:r>
            <a:r>
              <a:rPr lang="en-US" dirty="0" smtClean="0"/>
              <a:t> ne </a:t>
            </a:r>
            <a:r>
              <a:rPr lang="en-US" dirty="0" err="1" smtClean="0"/>
              <a:t>realitet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shprehi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pergjigjen</a:t>
            </a:r>
            <a:r>
              <a:rPr lang="en-US" dirty="0" smtClean="0"/>
              <a:t> ne </a:t>
            </a:r>
            <a:r>
              <a:rPr lang="en-US" dirty="0" err="1" smtClean="0"/>
              <a:t>letra</a:t>
            </a:r>
            <a:r>
              <a:rPr lang="en-US" dirty="0" smtClean="0"/>
              <a:t> </a:t>
            </a:r>
            <a:r>
              <a:rPr lang="en-US" dirty="0" err="1" smtClean="0"/>
              <a:t>kurse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e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permbajtur</a:t>
            </a:r>
            <a:r>
              <a:rPr lang="en-US" dirty="0" smtClean="0"/>
              <a:t> </a:t>
            </a:r>
            <a:r>
              <a:rPr lang="en-US" dirty="0" err="1" smtClean="0"/>
              <a:t>Lendonin</a:t>
            </a:r>
            <a:r>
              <a:rPr lang="en-US" dirty="0" smtClean="0"/>
              <a:t> 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sociolog</a:t>
            </a:r>
            <a:r>
              <a:rPr lang="en-US" dirty="0" smtClean="0"/>
              <a:t> </a:t>
            </a:r>
            <a:r>
              <a:rPr lang="en-US" dirty="0" err="1" smtClean="0"/>
              <a:t>reth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njejtes</a:t>
            </a:r>
            <a:r>
              <a:rPr lang="en-US" dirty="0" smtClean="0"/>
              <a:t> </a:t>
            </a:r>
            <a:r>
              <a:rPr lang="en-US" dirty="0" err="1" smtClean="0"/>
              <a:t>pyetje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bere</a:t>
            </a:r>
            <a:r>
              <a:rPr lang="en-US" dirty="0" smtClean="0"/>
              <a:t> </a:t>
            </a:r>
            <a:r>
              <a:rPr lang="en-US" dirty="0" err="1" smtClean="0"/>
              <a:t>ankete</a:t>
            </a:r>
            <a:r>
              <a:rPr lang="en-US" dirty="0" smtClean="0"/>
              <a:t> me 4000 </a:t>
            </a:r>
            <a:r>
              <a:rPr lang="en-US" dirty="0" err="1" smtClean="0"/>
              <a:t>pyetesore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arritur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pergjigja</a:t>
            </a:r>
            <a:r>
              <a:rPr lang="en-US" dirty="0" smtClean="0"/>
              <a:t> e </a:t>
            </a:r>
            <a:r>
              <a:rPr lang="en-US" dirty="0" err="1" smtClean="0"/>
              <a:t>vertet</a:t>
            </a:r>
            <a:r>
              <a:rPr lang="en-US" dirty="0" smtClean="0"/>
              <a:t> .</a:t>
            </a:r>
            <a:r>
              <a:rPr lang="en-US" dirty="0" err="1" smtClean="0"/>
              <a:t>Shkake</a:t>
            </a:r>
            <a:r>
              <a:rPr lang="en-US" dirty="0" smtClean="0"/>
              <a:t> per ate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drejt</a:t>
            </a:r>
            <a:r>
              <a:rPr lang="en-US" dirty="0" smtClean="0"/>
              <a:t> e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parashtruar</a:t>
            </a:r>
            <a:r>
              <a:rPr lang="en-US" dirty="0" smtClean="0"/>
              <a:t> </a:t>
            </a:r>
            <a:r>
              <a:rPr lang="en-US" dirty="0" err="1" smtClean="0"/>
              <a:t>ekzemplarin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nisur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asaj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shoqeria</a:t>
            </a:r>
            <a:r>
              <a:rPr lang="en-US" dirty="0" smtClean="0"/>
              <a:t> </a:t>
            </a:r>
            <a:r>
              <a:rPr lang="en-US" dirty="0" err="1" smtClean="0"/>
              <a:t>perbehet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shtresave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pjesa</a:t>
            </a:r>
            <a:r>
              <a:rPr lang="en-US" dirty="0" smtClean="0"/>
              <a:t> me e </a:t>
            </a:r>
            <a:r>
              <a:rPr lang="en-US" dirty="0" err="1" smtClean="0"/>
              <a:t>madhe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I </a:t>
            </a:r>
            <a:r>
              <a:rPr lang="en-US" dirty="0" err="1" smtClean="0"/>
              <a:t>kane</a:t>
            </a:r>
            <a:r>
              <a:rPr lang="en-US" dirty="0" smtClean="0"/>
              <a:t> </a:t>
            </a:r>
            <a:r>
              <a:rPr lang="en-US" dirty="0" err="1" smtClean="0"/>
              <a:t>takuar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shtrese</a:t>
            </a:r>
            <a:r>
              <a:rPr lang="en-US" dirty="0" smtClean="0"/>
              <a:t> </a:t>
            </a:r>
            <a:r>
              <a:rPr lang="en-US" dirty="0" err="1" smtClean="0"/>
              <a:t>permbajne</a:t>
            </a:r>
            <a:r>
              <a:rPr lang="en-US" dirty="0" smtClean="0"/>
              <a:t> </a:t>
            </a:r>
            <a:r>
              <a:rPr lang="en-US" dirty="0" err="1" smtClean="0"/>
              <a:t>kandidatin</a:t>
            </a:r>
            <a:r>
              <a:rPr lang="en-US" dirty="0" smtClean="0"/>
              <a:t> e </a:t>
            </a:r>
            <a:r>
              <a:rPr lang="en-US" dirty="0" err="1" smtClean="0"/>
              <a:t>njejte</a:t>
            </a:r>
            <a:r>
              <a:rPr lang="en-US" dirty="0" smtClean="0"/>
              <a:t> .</a:t>
            </a:r>
            <a:r>
              <a:rPr lang="en-US" dirty="0" err="1" smtClean="0"/>
              <a:t>Keshtu</a:t>
            </a:r>
            <a:r>
              <a:rPr lang="en-US" dirty="0" smtClean="0"/>
              <a:t> me </a:t>
            </a:r>
            <a:r>
              <a:rPr lang="en-US" dirty="0" err="1" smtClean="0"/>
              <a:t>ndihmen</a:t>
            </a:r>
            <a:r>
              <a:rPr lang="en-US" dirty="0" smtClean="0"/>
              <a:t> e </a:t>
            </a:r>
            <a:r>
              <a:rPr lang="en-US" dirty="0" err="1" smtClean="0"/>
              <a:t>hulumtimeve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shtresave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sjellur</a:t>
            </a:r>
            <a:r>
              <a:rPr lang="en-US" dirty="0" smtClean="0"/>
              <a:t> </a:t>
            </a:r>
            <a:r>
              <a:rPr lang="en-US" dirty="0" err="1" smtClean="0"/>
              <a:t>perfundime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vlejn</a:t>
            </a:r>
            <a:r>
              <a:rPr lang="en-US" dirty="0" smtClean="0"/>
              <a:t> per </a:t>
            </a:r>
            <a:r>
              <a:rPr lang="en-US" dirty="0" err="1" smtClean="0"/>
              <a:t>tere</a:t>
            </a:r>
            <a:r>
              <a:rPr lang="en-US" dirty="0" smtClean="0"/>
              <a:t> </a:t>
            </a:r>
            <a:r>
              <a:rPr lang="en-US" dirty="0" err="1" smtClean="0"/>
              <a:t>shtetin</a:t>
            </a:r>
            <a:r>
              <a:rPr lang="en-US" dirty="0" smtClean="0"/>
              <a:t> .Sot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ketilla</a:t>
            </a:r>
            <a:r>
              <a:rPr lang="en-US" dirty="0" smtClean="0"/>
              <a:t> per </a:t>
            </a:r>
            <a:r>
              <a:rPr lang="en-US" dirty="0" err="1" smtClean="0"/>
              <a:t>sjelljen</a:t>
            </a:r>
            <a:r>
              <a:rPr lang="en-US" dirty="0" smtClean="0"/>
              <a:t> e </a:t>
            </a:r>
            <a:r>
              <a:rPr lang="en-US" dirty="0" err="1" smtClean="0"/>
              <a:t>perfundimeve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ketilla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ne </a:t>
            </a:r>
            <a:r>
              <a:rPr lang="en-US" dirty="0" err="1" smtClean="0"/>
              <a:t>pergjithesi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pervetesuara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Vargu</a:t>
            </a:r>
            <a:r>
              <a:rPr lang="en-US" dirty="0"/>
              <a:t> I </a:t>
            </a:r>
            <a:r>
              <a:rPr lang="en-US" dirty="0" err="1"/>
              <a:t>shperndarjes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ndryshoreve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rastit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pavarur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barabart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, X</a:t>
            </a:r>
            <a:r>
              <a:rPr lang="en-US" baseline="-25000" dirty="0"/>
              <a:t>2</a:t>
            </a:r>
            <a:r>
              <a:rPr lang="en-US" dirty="0"/>
              <a:t> , 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 EKZEMPLAR I RASTIT per </a:t>
            </a:r>
            <a:r>
              <a:rPr lang="en-US" dirty="0" err="1"/>
              <a:t>shenimin</a:t>
            </a:r>
            <a:r>
              <a:rPr lang="en-US" dirty="0"/>
              <a:t> X.</a:t>
            </a:r>
          </a:p>
          <a:p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ndryshoret</a:t>
            </a:r>
            <a:r>
              <a:rPr lang="en-US" dirty="0"/>
              <a:t> e </a:t>
            </a:r>
            <a:r>
              <a:rPr lang="en-US" dirty="0" err="1"/>
              <a:t>rastit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, X</a:t>
            </a:r>
            <a:r>
              <a:rPr lang="en-US" baseline="-25000" dirty="0"/>
              <a:t>2</a:t>
            </a:r>
            <a:r>
              <a:rPr lang="en-US" dirty="0"/>
              <a:t> , 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do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fitojne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</a:t>
            </a:r>
            <a:r>
              <a:rPr lang="en-US" dirty="0" err="1"/>
              <a:t>konkrete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popullacionit</a:t>
            </a:r>
            <a:r>
              <a:rPr lang="en-US" dirty="0"/>
              <a:t> </a:t>
            </a:r>
            <a:r>
              <a:rPr lang="en-US" dirty="0" err="1"/>
              <a:t>atehere</a:t>
            </a:r>
            <a:r>
              <a:rPr lang="en-US" dirty="0"/>
              <a:t> </a:t>
            </a:r>
            <a:r>
              <a:rPr lang="en-US" dirty="0" err="1"/>
              <a:t>fitohet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REALIZIM TE EKZEMPLARIT TE RASTIT.</a:t>
            </a:r>
          </a:p>
          <a:p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funksion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ekzemplarit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rastit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, X</a:t>
            </a:r>
            <a:r>
              <a:rPr lang="en-US" baseline="-25000" dirty="0"/>
              <a:t>2</a:t>
            </a:r>
            <a:r>
              <a:rPr lang="en-US" dirty="0"/>
              <a:t> , 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per </a:t>
            </a:r>
            <a:r>
              <a:rPr lang="en-US" dirty="0" err="1"/>
              <a:t>shenimin</a:t>
            </a:r>
            <a:r>
              <a:rPr lang="en-US" dirty="0"/>
              <a:t> X .</a:t>
            </a:r>
            <a:r>
              <a:rPr lang="en-US" dirty="0" err="1"/>
              <a:t>Gjate</a:t>
            </a:r>
            <a:r>
              <a:rPr lang="en-US" dirty="0"/>
              <a:t> </a:t>
            </a:r>
            <a:r>
              <a:rPr lang="en-US" dirty="0" err="1"/>
              <a:t>realizimit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, X</a:t>
            </a:r>
            <a:r>
              <a:rPr lang="en-US" baseline="-25000" dirty="0"/>
              <a:t>2</a:t>
            </a:r>
            <a:r>
              <a:rPr lang="en-US" dirty="0"/>
              <a:t> , 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ekzemplarit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do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fiton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vlere</a:t>
            </a:r>
            <a:r>
              <a:rPr lang="en-US" dirty="0"/>
              <a:t> </a:t>
            </a:r>
            <a:r>
              <a:rPr lang="en-US" dirty="0" err="1"/>
              <a:t>konkrete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cilen</a:t>
            </a:r>
            <a:r>
              <a:rPr lang="en-US" dirty="0"/>
              <a:t> do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quajme</a:t>
            </a:r>
            <a:r>
              <a:rPr lang="en-US" dirty="0"/>
              <a:t> REALIZIM I STATISTIKES 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Shembull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Vargu</a:t>
            </a:r>
            <a:r>
              <a:rPr lang="en-US" dirty="0"/>
              <a:t> I </a:t>
            </a:r>
            <a:r>
              <a:rPr lang="en-US" dirty="0" err="1"/>
              <a:t>shperndarjes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ndryshoreve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rastit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pavarur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barabart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, X</a:t>
            </a:r>
            <a:r>
              <a:rPr lang="en-US" baseline="-25000" dirty="0"/>
              <a:t>2</a:t>
            </a:r>
            <a:r>
              <a:rPr lang="en-US" dirty="0"/>
              <a:t> , 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 EKZEMPLAR I RASTIT per </a:t>
            </a:r>
            <a:r>
              <a:rPr lang="en-US" dirty="0" err="1"/>
              <a:t>shenimin</a:t>
            </a:r>
            <a:r>
              <a:rPr lang="en-US" dirty="0"/>
              <a:t> X.</a:t>
            </a:r>
          </a:p>
          <a:p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ndryshoret</a:t>
            </a:r>
            <a:r>
              <a:rPr lang="en-US" dirty="0"/>
              <a:t> e </a:t>
            </a:r>
            <a:r>
              <a:rPr lang="en-US" dirty="0" err="1"/>
              <a:t>rastit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, X</a:t>
            </a:r>
            <a:r>
              <a:rPr lang="en-US" baseline="-25000" dirty="0"/>
              <a:t>2</a:t>
            </a:r>
            <a:r>
              <a:rPr lang="en-US" dirty="0"/>
              <a:t> , 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do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fitojne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</a:t>
            </a:r>
            <a:r>
              <a:rPr lang="en-US" dirty="0" err="1"/>
              <a:t>konkrete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popullacionit</a:t>
            </a:r>
            <a:r>
              <a:rPr lang="en-US" dirty="0"/>
              <a:t> </a:t>
            </a:r>
            <a:r>
              <a:rPr lang="en-US" dirty="0" err="1"/>
              <a:t>atehere</a:t>
            </a:r>
            <a:r>
              <a:rPr lang="en-US" dirty="0"/>
              <a:t> </a:t>
            </a:r>
            <a:r>
              <a:rPr lang="en-US" dirty="0" err="1"/>
              <a:t>fitohet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REALIZIM TE EKZEMPLARIT TE RASTIT.</a:t>
            </a:r>
          </a:p>
          <a:p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funksion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ekzemplarit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rastit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, X</a:t>
            </a:r>
            <a:r>
              <a:rPr lang="en-US" baseline="-25000" dirty="0"/>
              <a:t>2</a:t>
            </a:r>
            <a:r>
              <a:rPr lang="en-US" dirty="0"/>
              <a:t> , 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per </a:t>
            </a:r>
            <a:r>
              <a:rPr lang="en-US" dirty="0" err="1"/>
              <a:t>shenimin</a:t>
            </a:r>
            <a:r>
              <a:rPr lang="en-US" dirty="0"/>
              <a:t> X .</a:t>
            </a:r>
            <a:r>
              <a:rPr lang="en-US" dirty="0" err="1"/>
              <a:t>Gjate</a:t>
            </a:r>
            <a:r>
              <a:rPr lang="en-US" dirty="0"/>
              <a:t> </a:t>
            </a:r>
            <a:r>
              <a:rPr lang="en-US" dirty="0" err="1"/>
              <a:t>realizimit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, X</a:t>
            </a:r>
            <a:r>
              <a:rPr lang="en-US" baseline="-25000" dirty="0"/>
              <a:t>2</a:t>
            </a:r>
            <a:r>
              <a:rPr lang="en-US" dirty="0"/>
              <a:t> , …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ekzemplarit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do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fiton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vlere</a:t>
            </a:r>
            <a:r>
              <a:rPr lang="en-US" dirty="0"/>
              <a:t> </a:t>
            </a:r>
            <a:r>
              <a:rPr lang="en-US" dirty="0" err="1"/>
              <a:t>konkrete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cilen</a:t>
            </a:r>
            <a:r>
              <a:rPr lang="en-US" dirty="0"/>
              <a:t> do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quajme</a:t>
            </a:r>
            <a:r>
              <a:rPr lang="en-US" dirty="0"/>
              <a:t> REALIZIM I STATISTIKES .</a:t>
            </a:r>
          </a:p>
          <a:p>
            <a:r>
              <a:rPr lang="en-US" dirty="0"/>
              <a:t>Le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jete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,X</a:t>
            </a:r>
            <a:r>
              <a:rPr lang="en-US" baseline="-25000" dirty="0"/>
              <a:t>3</a:t>
            </a:r>
            <a:r>
              <a:rPr lang="en-US" dirty="0"/>
              <a:t>,X</a:t>
            </a:r>
            <a:r>
              <a:rPr lang="en-US" baseline="-25000" dirty="0"/>
              <a:t>4</a:t>
            </a:r>
            <a:r>
              <a:rPr lang="en-US" dirty="0"/>
              <a:t>,X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dirty="0" err="1"/>
              <a:t>ekzemplare</a:t>
            </a:r>
            <a:r>
              <a:rPr lang="en-US" dirty="0"/>
              <a:t> </a:t>
            </a:r>
            <a:r>
              <a:rPr lang="en-US" dirty="0" err="1"/>
              <a:t>rasti</a:t>
            </a:r>
            <a:r>
              <a:rPr lang="en-US" dirty="0"/>
              <a:t> per </a:t>
            </a:r>
            <a:r>
              <a:rPr lang="en-US" dirty="0" err="1"/>
              <a:t>shenimin</a:t>
            </a:r>
            <a:r>
              <a:rPr lang="en-US" dirty="0"/>
              <a:t> X-</a:t>
            </a:r>
            <a:r>
              <a:rPr lang="en-US" dirty="0" err="1"/>
              <a:t>lartesia</a:t>
            </a:r>
            <a:r>
              <a:rPr lang="en-US" dirty="0"/>
              <a:t> e </a:t>
            </a:r>
            <a:r>
              <a:rPr lang="en-US" dirty="0" err="1"/>
              <a:t>nxenesve</a:t>
            </a:r>
            <a:r>
              <a:rPr lang="en-US" dirty="0"/>
              <a:t> ne </a:t>
            </a:r>
            <a:r>
              <a:rPr lang="en-US" dirty="0" err="1"/>
              <a:t>Shkup</a:t>
            </a:r>
            <a:r>
              <a:rPr lang="en-US" dirty="0"/>
              <a:t> ne </a:t>
            </a:r>
            <a:r>
              <a:rPr lang="en-US" dirty="0" err="1"/>
              <a:t>moshen</a:t>
            </a:r>
            <a:r>
              <a:rPr lang="en-US" dirty="0"/>
              <a:t> 10 </a:t>
            </a:r>
            <a:r>
              <a:rPr lang="en-US" dirty="0" err="1"/>
              <a:t>vjecare</a:t>
            </a:r>
            <a:r>
              <a:rPr lang="en-US" dirty="0"/>
              <a:t>  .</a:t>
            </a:r>
            <a:r>
              <a:rPr lang="en-US" dirty="0" err="1"/>
              <a:t>Atehere</a:t>
            </a:r>
            <a:r>
              <a:rPr lang="en-US" dirty="0"/>
              <a:t> </a:t>
            </a:r>
            <a:r>
              <a:rPr lang="en-US" dirty="0" err="1"/>
              <a:t>funksioni</a:t>
            </a:r>
            <a:r>
              <a:rPr lang="en-US" dirty="0"/>
              <a:t> U= X</a:t>
            </a:r>
            <a:r>
              <a:rPr lang="en-US" baseline="-25000" dirty="0"/>
              <a:t>1</a:t>
            </a:r>
            <a:r>
              <a:rPr lang="en-US" dirty="0"/>
              <a:t>+X</a:t>
            </a:r>
            <a:r>
              <a:rPr lang="en-US" baseline="-25000" dirty="0"/>
              <a:t>2</a:t>
            </a:r>
            <a:r>
              <a:rPr lang="en-US" dirty="0"/>
              <a:t>+X</a:t>
            </a:r>
            <a:r>
              <a:rPr lang="en-US" baseline="-25000" dirty="0"/>
              <a:t>3</a:t>
            </a:r>
            <a:r>
              <a:rPr lang="en-US" dirty="0"/>
              <a:t>+X</a:t>
            </a:r>
            <a:r>
              <a:rPr lang="en-US" baseline="-25000" dirty="0"/>
              <a:t>4</a:t>
            </a:r>
            <a:r>
              <a:rPr lang="en-US" dirty="0"/>
              <a:t>+X</a:t>
            </a:r>
            <a:r>
              <a:rPr lang="en-US" baseline="-25000" dirty="0"/>
              <a:t>5</a:t>
            </a:r>
            <a:r>
              <a:rPr lang="en-US" dirty="0"/>
              <a:t> /5   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funksion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ekzemplarit</a:t>
            </a:r>
            <a:r>
              <a:rPr lang="en-US" dirty="0"/>
              <a:t> d.m.th. </a:t>
            </a:r>
            <a:r>
              <a:rPr lang="en-US" dirty="0" err="1"/>
              <a:t>statistika</a:t>
            </a:r>
            <a:r>
              <a:rPr lang="en-US" dirty="0"/>
              <a:t>.</a:t>
            </a:r>
          </a:p>
          <a:p>
            <a:r>
              <a:rPr lang="en-US" dirty="0" err="1"/>
              <a:t>Nese</a:t>
            </a:r>
            <a:r>
              <a:rPr lang="en-US" dirty="0"/>
              <a:t> </a:t>
            </a:r>
            <a:r>
              <a:rPr lang="en-US" dirty="0" err="1"/>
              <a:t>marrim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realizim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ekzemplarit</a:t>
            </a:r>
            <a:r>
              <a:rPr lang="en-US" dirty="0"/>
              <a:t> per </a:t>
            </a:r>
            <a:r>
              <a:rPr lang="en-US" dirty="0" err="1"/>
              <a:t>shembull</a:t>
            </a:r>
            <a:r>
              <a:rPr lang="en-US" dirty="0"/>
              <a:t> 102,104,99,95,110,atehere do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fitojm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vlere</a:t>
            </a:r>
            <a:r>
              <a:rPr lang="en-US" dirty="0"/>
              <a:t> (</a:t>
            </a:r>
            <a:r>
              <a:rPr lang="en-US" dirty="0" err="1"/>
              <a:t>realizim</a:t>
            </a:r>
            <a:r>
              <a:rPr lang="en-US" dirty="0"/>
              <a:t>) I </a:t>
            </a:r>
            <a:r>
              <a:rPr lang="en-US" dirty="0" err="1"/>
              <a:t>statistikes</a:t>
            </a:r>
            <a:r>
              <a:rPr lang="en-US" dirty="0"/>
              <a:t> U .</a:t>
            </a:r>
          </a:p>
          <a:p>
            <a:r>
              <a:rPr lang="en-US" dirty="0" err="1"/>
              <a:t>Perkatesisht</a:t>
            </a:r>
            <a:r>
              <a:rPr lang="en-US" dirty="0"/>
              <a:t> u=102+104+99+95+110/5=102   </a:t>
            </a:r>
            <a:r>
              <a:rPr lang="en-US" dirty="0" err="1"/>
              <a:t>edhe</a:t>
            </a:r>
            <a:r>
              <a:rPr lang="en-US" dirty="0"/>
              <a:t> ne </a:t>
            </a:r>
            <a:r>
              <a:rPr lang="en-US" dirty="0" err="1"/>
              <a:t>rastin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aritmetik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lartesive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realizimit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ekzemplarit</a:t>
            </a:r>
            <a:r>
              <a:rPr lang="en-US" dirty="0"/>
              <a:t> 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faleminderit</a:t>
            </a:r>
            <a:r>
              <a:rPr lang="en-US" dirty="0" smtClean="0"/>
              <a:t> per </a:t>
            </a:r>
            <a:r>
              <a:rPr lang="en-US" dirty="0" err="1" smtClean="0"/>
              <a:t>vemendjen</a:t>
            </a:r>
            <a:r>
              <a:rPr lang="en-US" dirty="0" smtClean="0"/>
              <a:t> per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pyetje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paqartesi</a:t>
            </a:r>
            <a:r>
              <a:rPr lang="en-US" dirty="0" smtClean="0"/>
              <a:t> me </a:t>
            </a:r>
            <a:r>
              <a:rPr lang="en-US" dirty="0" err="1" smtClean="0"/>
              <a:t>drejtoheni</a:t>
            </a:r>
            <a:r>
              <a:rPr lang="en-US" dirty="0" smtClean="0"/>
              <a:t> ne e-mail: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err="1" smtClean="0"/>
              <a:t>zenije</a:t>
            </a:r>
            <a:r>
              <a:rPr lang="en-US" dirty="0" smtClean="0"/>
              <a:t> –murtezani@hotmail.com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791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SH.M.Q.SH.”Saraj” Lenda:Matematik-viti IV-Gjimnaz</vt:lpstr>
      <vt:lpstr>Slide 2</vt:lpstr>
      <vt:lpstr>Te shqyrtojme nje shembull real:</vt:lpstr>
      <vt:lpstr>Pergjigje:</vt:lpstr>
      <vt:lpstr>Slide 5</vt:lpstr>
      <vt:lpstr>Shembull: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kliednt</dc:creator>
  <cp:lastModifiedBy>kliednt</cp:lastModifiedBy>
  <cp:revision>13</cp:revision>
  <dcterms:created xsi:type="dcterms:W3CDTF">2020-04-13T15:08:15Z</dcterms:created>
  <dcterms:modified xsi:type="dcterms:W3CDTF">2020-04-13T17:14:04Z</dcterms:modified>
</cp:coreProperties>
</file>