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1D3E4E-9855-44EE-BBDC-32CD862586C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DD1B010-7401-43DA-88D6-F04D6175DC41}">
      <dgm:prSet phldrT="[Text]"/>
      <dgm:spPr/>
      <dgm:t>
        <a:bodyPr/>
        <a:lstStyle/>
        <a:p>
          <a:r>
            <a:rPr lang="en-US" dirty="0" smtClean="0"/>
            <a:t>SHKALLA  E KOMPLESIVITETIT </a:t>
          </a:r>
          <a:endParaRPr lang="en-US" dirty="0"/>
        </a:p>
      </dgm:t>
    </dgm:pt>
    <dgm:pt modelId="{63CA7718-8D4C-4A8E-91E9-B7AD25312361}" type="parTrans" cxnId="{6DE11AC2-C61A-492F-AE5B-1E915E412019}">
      <dgm:prSet/>
      <dgm:spPr/>
      <dgm:t>
        <a:bodyPr/>
        <a:lstStyle/>
        <a:p>
          <a:endParaRPr lang="en-US"/>
        </a:p>
      </dgm:t>
    </dgm:pt>
    <dgm:pt modelId="{E99D746C-C074-462E-9419-A4BDDD153321}" type="sibTrans" cxnId="{6DE11AC2-C61A-492F-AE5B-1E915E412019}">
      <dgm:prSet/>
      <dgm:spPr/>
      <dgm:t>
        <a:bodyPr/>
        <a:lstStyle/>
        <a:p>
          <a:endParaRPr lang="en-US"/>
        </a:p>
      </dgm:t>
    </dgm:pt>
    <dgm:pt modelId="{70E934DA-1974-4ED3-9C41-CFA814DA39CF}">
      <dgm:prSet phldrT="[Text]"/>
      <dgm:spPr/>
      <dgm:t>
        <a:bodyPr/>
        <a:lstStyle/>
        <a:p>
          <a:r>
            <a:rPr lang="en-US" dirty="0" smtClean="0"/>
            <a:t>SHKALLA  E FORAMALIZIMIT</a:t>
          </a:r>
          <a:endParaRPr lang="en-US" dirty="0"/>
        </a:p>
      </dgm:t>
    </dgm:pt>
    <dgm:pt modelId="{00024B79-1641-40C0-9594-9875C1E7864C}" type="parTrans" cxnId="{A671B0D9-A31F-4C9B-8B79-2ACEC1600468}">
      <dgm:prSet/>
      <dgm:spPr/>
      <dgm:t>
        <a:bodyPr/>
        <a:lstStyle/>
        <a:p>
          <a:endParaRPr lang="en-US"/>
        </a:p>
      </dgm:t>
    </dgm:pt>
    <dgm:pt modelId="{13F35B54-0B18-48BF-ADA1-5B3A03EC4EA0}" type="sibTrans" cxnId="{A671B0D9-A31F-4C9B-8B79-2ACEC1600468}">
      <dgm:prSet/>
      <dgm:spPr/>
      <dgm:t>
        <a:bodyPr/>
        <a:lstStyle/>
        <a:p>
          <a:endParaRPr lang="en-US"/>
        </a:p>
      </dgm:t>
    </dgm:pt>
    <dgm:pt modelId="{77A21BA2-A479-4CE5-8277-6064BB8BD57D}">
      <dgm:prSet phldrT="[Text]"/>
      <dgm:spPr/>
      <dgm:t>
        <a:bodyPr/>
        <a:lstStyle/>
        <a:p>
          <a:r>
            <a:rPr lang="en-US" dirty="0" smtClean="0"/>
            <a:t>SHKALLA E CENTRALIZIM</a:t>
          </a:r>
          <a:endParaRPr lang="en-US" dirty="0"/>
        </a:p>
      </dgm:t>
    </dgm:pt>
    <dgm:pt modelId="{9205303C-3741-49FB-B0C8-43E9128E5AD5}" type="parTrans" cxnId="{90EC7CB0-C836-457C-99D3-9E4738471BB6}">
      <dgm:prSet/>
      <dgm:spPr/>
      <dgm:t>
        <a:bodyPr/>
        <a:lstStyle/>
        <a:p>
          <a:endParaRPr lang="en-US"/>
        </a:p>
      </dgm:t>
    </dgm:pt>
    <dgm:pt modelId="{C97F0291-6A43-4585-B974-C7B050986AB6}" type="sibTrans" cxnId="{90EC7CB0-C836-457C-99D3-9E4738471BB6}">
      <dgm:prSet/>
      <dgm:spPr/>
      <dgm:t>
        <a:bodyPr/>
        <a:lstStyle/>
        <a:p>
          <a:endParaRPr lang="en-US"/>
        </a:p>
      </dgm:t>
    </dgm:pt>
    <dgm:pt modelId="{F6870697-1A83-40DA-9484-F712998880F0}" type="pres">
      <dgm:prSet presAssocID="{CC1D3E4E-9855-44EE-BBDC-32CD862586C0}" presName="CompostProcess" presStyleCnt="0">
        <dgm:presLayoutVars>
          <dgm:dir/>
          <dgm:resizeHandles val="exact"/>
        </dgm:presLayoutVars>
      </dgm:prSet>
      <dgm:spPr/>
    </dgm:pt>
    <dgm:pt modelId="{20961E9E-D6AD-4923-B8C0-19E40D5BF955}" type="pres">
      <dgm:prSet presAssocID="{CC1D3E4E-9855-44EE-BBDC-32CD862586C0}" presName="arrow" presStyleLbl="bgShp" presStyleIdx="0" presStyleCnt="1"/>
      <dgm:spPr/>
    </dgm:pt>
    <dgm:pt modelId="{49313BF1-2251-474E-B537-1E907FF3E01C}" type="pres">
      <dgm:prSet presAssocID="{CC1D3E4E-9855-44EE-BBDC-32CD862586C0}" presName="linearProcess" presStyleCnt="0"/>
      <dgm:spPr/>
    </dgm:pt>
    <dgm:pt modelId="{EA3D5900-6EC8-484A-9712-102588B52627}" type="pres">
      <dgm:prSet presAssocID="{5DD1B010-7401-43DA-88D6-F04D6175DC4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B2BBE-13EA-4CCA-B7CB-FBC191583A62}" type="pres">
      <dgm:prSet presAssocID="{E99D746C-C074-462E-9419-A4BDDD153321}" presName="sibTrans" presStyleCnt="0"/>
      <dgm:spPr/>
    </dgm:pt>
    <dgm:pt modelId="{90A195F9-5ACB-46A8-BCE3-46B9F886272A}" type="pres">
      <dgm:prSet presAssocID="{70E934DA-1974-4ED3-9C41-CFA814DA39C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0E3F6-9FC7-475F-AEF7-B40FFB2F5F5B}" type="pres">
      <dgm:prSet presAssocID="{13F35B54-0B18-48BF-ADA1-5B3A03EC4EA0}" presName="sibTrans" presStyleCnt="0"/>
      <dgm:spPr/>
    </dgm:pt>
    <dgm:pt modelId="{08D3ADDA-B2A8-4347-BED7-FEC230646BC1}" type="pres">
      <dgm:prSet presAssocID="{77A21BA2-A479-4CE5-8277-6064BB8BD57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F4EC86-0E06-4A69-8D37-1C4F775D41AC}" type="presOf" srcId="{77A21BA2-A479-4CE5-8277-6064BB8BD57D}" destId="{08D3ADDA-B2A8-4347-BED7-FEC230646BC1}" srcOrd="0" destOrd="0" presId="urn:microsoft.com/office/officeart/2005/8/layout/hProcess9"/>
    <dgm:cxn modelId="{90EC7CB0-C836-457C-99D3-9E4738471BB6}" srcId="{CC1D3E4E-9855-44EE-BBDC-32CD862586C0}" destId="{77A21BA2-A479-4CE5-8277-6064BB8BD57D}" srcOrd="2" destOrd="0" parTransId="{9205303C-3741-49FB-B0C8-43E9128E5AD5}" sibTransId="{C97F0291-6A43-4585-B974-C7B050986AB6}"/>
    <dgm:cxn modelId="{A506E142-4CE6-4B5E-85D5-9F45BF4E14D2}" type="presOf" srcId="{CC1D3E4E-9855-44EE-BBDC-32CD862586C0}" destId="{F6870697-1A83-40DA-9484-F712998880F0}" srcOrd="0" destOrd="0" presId="urn:microsoft.com/office/officeart/2005/8/layout/hProcess9"/>
    <dgm:cxn modelId="{48A9127D-1E93-4828-BEE6-683471EB412E}" type="presOf" srcId="{5DD1B010-7401-43DA-88D6-F04D6175DC41}" destId="{EA3D5900-6EC8-484A-9712-102588B52627}" srcOrd="0" destOrd="0" presId="urn:microsoft.com/office/officeart/2005/8/layout/hProcess9"/>
    <dgm:cxn modelId="{A671B0D9-A31F-4C9B-8B79-2ACEC1600468}" srcId="{CC1D3E4E-9855-44EE-BBDC-32CD862586C0}" destId="{70E934DA-1974-4ED3-9C41-CFA814DA39CF}" srcOrd="1" destOrd="0" parTransId="{00024B79-1641-40C0-9594-9875C1E7864C}" sibTransId="{13F35B54-0B18-48BF-ADA1-5B3A03EC4EA0}"/>
    <dgm:cxn modelId="{6DE11AC2-C61A-492F-AE5B-1E915E412019}" srcId="{CC1D3E4E-9855-44EE-BBDC-32CD862586C0}" destId="{5DD1B010-7401-43DA-88D6-F04D6175DC41}" srcOrd="0" destOrd="0" parTransId="{63CA7718-8D4C-4A8E-91E9-B7AD25312361}" sibTransId="{E99D746C-C074-462E-9419-A4BDDD153321}"/>
    <dgm:cxn modelId="{ACA34EB7-F705-4C57-8B50-74E126758862}" type="presOf" srcId="{70E934DA-1974-4ED3-9C41-CFA814DA39CF}" destId="{90A195F9-5ACB-46A8-BCE3-46B9F886272A}" srcOrd="0" destOrd="0" presId="urn:microsoft.com/office/officeart/2005/8/layout/hProcess9"/>
    <dgm:cxn modelId="{1587A868-C39D-4394-9A24-0F5B376D5EEC}" type="presParOf" srcId="{F6870697-1A83-40DA-9484-F712998880F0}" destId="{20961E9E-D6AD-4923-B8C0-19E40D5BF955}" srcOrd="0" destOrd="0" presId="urn:microsoft.com/office/officeart/2005/8/layout/hProcess9"/>
    <dgm:cxn modelId="{C384316F-A2DA-4120-BAC7-116A0CC52B58}" type="presParOf" srcId="{F6870697-1A83-40DA-9484-F712998880F0}" destId="{49313BF1-2251-474E-B537-1E907FF3E01C}" srcOrd="1" destOrd="0" presId="urn:microsoft.com/office/officeart/2005/8/layout/hProcess9"/>
    <dgm:cxn modelId="{40F4D470-CB9C-48DA-B94A-C98FE7E0F5BB}" type="presParOf" srcId="{49313BF1-2251-474E-B537-1E907FF3E01C}" destId="{EA3D5900-6EC8-484A-9712-102588B52627}" srcOrd="0" destOrd="0" presId="urn:microsoft.com/office/officeart/2005/8/layout/hProcess9"/>
    <dgm:cxn modelId="{7EE90180-123D-43BF-A41F-F19DE3C59168}" type="presParOf" srcId="{49313BF1-2251-474E-B537-1E907FF3E01C}" destId="{E9FB2BBE-13EA-4CCA-B7CB-FBC191583A62}" srcOrd="1" destOrd="0" presId="urn:microsoft.com/office/officeart/2005/8/layout/hProcess9"/>
    <dgm:cxn modelId="{56B933EC-46FD-423B-8896-63319D98C307}" type="presParOf" srcId="{49313BF1-2251-474E-B537-1E907FF3E01C}" destId="{90A195F9-5ACB-46A8-BCE3-46B9F886272A}" srcOrd="2" destOrd="0" presId="urn:microsoft.com/office/officeart/2005/8/layout/hProcess9"/>
    <dgm:cxn modelId="{04B08669-19DC-4CFE-821E-51EC27C6C0EF}" type="presParOf" srcId="{49313BF1-2251-474E-B537-1E907FF3E01C}" destId="{28D0E3F6-9FC7-475F-AEF7-B40FFB2F5F5B}" srcOrd="3" destOrd="0" presId="urn:microsoft.com/office/officeart/2005/8/layout/hProcess9"/>
    <dgm:cxn modelId="{1E02C587-0571-4221-BCB6-B7FE20EEA4AF}" type="presParOf" srcId="{49313BF1-2251-474E-B537-1E907FF3E01C}" destId="{08D3ADDA-B2A8-4347-BED7-FEC230646BC1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38B9-954E-49F2-BB0E-6F35BD238E5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CAE1-948F-4E81-A15B-CF34E13B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38B9-954E-49F2-BB0E-6F35BD238E5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CAE1-948F-4E81-A15B-CF34E13B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38B9-954E-49F2-BB0E-6F35BD238E5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CAE1-948F-4E81-A15B-CF34E13B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38B9-954E-49F2-BB0E-6F35BD238E5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CAE1-948F-4E81-A15B-CF34E13B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38B9-954E-49F2-BB0E-6F35BD238E5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CAE1-948F-4E81-A15B-CF34E13B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38B9-954E-49F2-BB0E-6F35BD238E5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CAE1-948F-4E81-A15B-CF34E13B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38B9-954E-49F2-BB0E-6F35BD238E5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CAE1-948F-4E81-A15B-CF34E13B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38B9-954E-49F2-BB0E-6F35BD238E5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CAE1-948F-4E81-A15B-CF34E13B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38B9-954E-49F2-BB0E-6F35BD238E5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CAE1-948F-4E81-A15B-CF34E13B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38B9-954E-49F2-BB0E-6F35BD238E5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CAE1-948F-4E81-A15B-CF34E13B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38B9-954E-49F2-BB0E-6F35BD238E5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CAE1-948F-4E81-A15B-CF34E13B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338B9-954E-49F2-BB0E-6F35BD238E5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CCAE1-948F-4E81-A15B-CF34E13B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>
            <a:off x="9601200" y="3200400"/>
            <a:ext cx="457200" cy="4000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LIGJERATA NGA LENDA E MENAXHMENTIT PER VITET-IV</a:t>
            </a:r>
          </a:p>
          <a:p>
            <a:endParaRPr lang="en-US" dirty="0"/>
          </a:p>
          <a:p>
            <a:r>
              <a:rPr lang="en-US" dirty="0" smtClean="0"/>
              <a:t>Prof:Xhejnet </a:t>
            </a:r>
            <a:r>
              <a:rPr lang="en-US" dirty="0" smtClean="0"/>
              <a:t>Osmani</a:t>
            </a:r>
          </a:p>
          <a:p>
            <a:r>
              <a:rPr lang="en-US" smtClean="0"/>
              <a:t>xhejnet.osmani@gmail.com</a:t>
            </a:r>
            <a:endParaRPr lang="en-US" dirty="0"/>
          </a:p>
        </p:txBody>
      </p:sp>
      <p:pic>
        <p:nvPicPr>
          <p:cNvPr id="1026" name="Picture 2" descr="C:\Users\ajan\Desktop\SHMSHSAR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57200"/>
            <a:ext cx="2573337" cy="2573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DEFINICIONI DHE LLOJET E STRUKTURES ORGANIZATIVE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Struktura</a:t>
            </a:r>
            <a:r>
              <a:rPr lang="en-US" dirty="0" smtClean="0"/>
              <a:t> </a:t>
            </a:r>
            <a:r>
              <a:rPr lang="en-US" b="1" dirty="0" smtClean="0"/>
              <a:t>organizative</a:t>
            </a:r>
            <a:r>
              <a:rPr lang="en-US" dirty="0" smtClean="0"/>
              <a:t> (organization structure) – eshte nje grumbull detyrash te individeve dhe te sektoreve, raportesh formale te njoftimeve dhe kanaleve  te komunikimeve te cilet drejtojne  aktivitetet e njerezve qe punojne bashkarisht.</a:t>
            </a:r>
          </a:p>
          <a:p>
            <a:r>
              <a:rPr lang="en-US" b="1" dirty="0" smtClean="0"/>
              <a:t>Struktura organizative</a:t>
            </a:r>
            <a:r>
              <a:rPr lang="en-US" dirty="0" smtClean="0"/>
              <a:t>  eshte mjet me te cilat bashkohet grupi kooperativ i njerezve , identifikohen  raportet e aktiviteteve dhe nderlidhen aktivitetet me qellime te pergjitheshme ose specifike.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KOMPONENTET QE E DEFINOJNE STRUKTUREN ORGSNIZATIVE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Definicioni i </a:t>
            </a:r>
            <a:r>
              <a:rPr lang="en-US" b="1" dirty="0" smtClean="0"/>
              <a:t>struktures organizative </a:t>
            </a:r>
            <a:r>
              <a:rPr lang="en-US" dirty="0" smtClean="0"/>
              <a:t>permbane ne vete 3 komponente dhe ate:kompleksi, formalizimi dhe centralizimi.</a:t>
            </a:r>
          </a:p>
          <a:p>
            <a:r>
              <a:rPr lang="en-US" b="1" dirty="0" smtClean="0"/>
              <a:t>Kompleksi</a:t>
            </a:r>
            <a:r>
              <a:rPr lang="en-US" dirty="0" smtClean="0"/>
              <a:t>-perfshine shkallen e specializimit dhe te ndarjes nenpunese, nivelin e hierarkise dhe gjeresise organizative ne te cilen njesite organizative jane shperndare gjeografikisht.</a:t>
            </a:r>
          </a:p>
          <a:p>
            <a:r>
              <a:rPr lang="en-US" b="1" dirty="0" smtClean="0"/>
              <a:t>Formalizimi</a:t>
            </a:r>
            <a:r>
              <a:rPr lang="en-US" dirty="0" smtClean="0"/>
              <a:t>- eshte shkalle deri ku organizata mbeshtetet ne rregulla dhe procedura  per orientimin e sjelljes se te punsuarve.</a:t>
            </a:r>
          </a:p>
          <a:p>
            <a:r>
              <a:rPr lang="en-US" b="1" dirty="0" smtClean="0"/>
              <a:t>Centralizimi</a:t>
            </a:r>
            <a:r>
              <a:rPr lang="en-US" dirty="0" smtClean="0"/>
              <a:t>- ve ne dukje faktin se ku  gjendet autoriteti dhe vendimemarja. Ky eshte koncentrik i autoritetit te vendimemarjes ne menaxhimin ne nivelin me te larte.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STRUKTURA ORGANIZATIVE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STRUKTURA BIROKRATIKE E ORGANIZIMIT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Organizimi birokratik (bureaucratik organization) eshte nje lloj i vecante i organizates formale e zhvilluar sipas sociologut dhe politekonomistit gjerman Maks  Veber.</a:t>
            </a:r>
          </a:p>
          <a:p>
            <a:r>
              <a:rPr lang="en-US" dirty="0" smtClean="0"/>
              <a:t>Birokracia (bureaucracy)- eshte model univerzal i struktures organizative e mbeshtetur ne sistemin juridik dhe formal te autoriteteve.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KARAKTERISTIKAT THEMELORE  TE BUROKRACISE IDEALE TE VEBERIT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Karakteristikat themelore te burokracise ideale te Veberit jane:</a:t>
            </a:r>
          </a:p>
          <a:p>
            <a:endParaRPr lang="en-US" dirty="0" smtClean="0"/>
          </a:p>
          <a:p>
            <a:r>
              <a:rPr lang="en-US" dirty="0" smtClean="0"/>
              <a:t>1.</a:t>
            </a:r>
            <a:r>
              <a:rPr lang="en-US" b="1" dirty="0" smtClean="0"/>
              <a:t>Ndarja e punes- </a:t>
            </a:r>
            <a:r>
              <a:rPr lang="en-US" dirty="0" smtClean="0"/>
              <a:t>shpie</a:t>
            </a:r>
            <a:r>
              <a:rPr lang="en-US" b="1" dirty="0" smtClean="0"/>
              <a:t> </a:t>
            </a:r>
            <a:r>
              <a:rPr lang="en-US" dirty="0" smtClean="0"/>
              <a:t>ne rritjen e efikasitetit nepermjet specializimit. </a:t>
            </a:r>
          </a:p>
          <a:p>
            <a:r>
              <a:rPr lang="en-US" b="1" dirty="0" smtClean="0"/>
              <a:t>2.Fusha specifike e konkurences- </a:t>
            </a:r>
            <a:r>
              <a:rPr lang="en-US" dirty="0" smtClean="0"/>
              <a:t>ka te beje e obligimin dhe autoritetin e nevojshem per kryerjen e funksioneve.</a:t>
            </a:r>
          </a:p>
          <a:p>
            <a:r>
              <a:rPr lang="en-US" b="1" dirty="0" smtClean="0"/>
              <a:t>3.Hierarkia e autoriteti- </a:t>
            </a:r>
            <a:r>
              <a:rPr lang="en-US" dirty="0" smtClean="0"/>
              <a:t>veriga e formuluar qarte  e komandes  kontribon per percjelljen e autoritetit nga niveli  me i larte ne nivelin me te ulet te ndermarjes.</a:t>
            </a:r>
          </a:p>
          <a:p>
            <a:r>
              <a:rPr lang="en-US" b="1" dirty="0" smtClean="0"/>
              <a:t>4.Rregullat</a:t>
            </a:r>
            <a:r>
              <a:rPr lang="en-US" dirty="0" smtClean="0"/>
              <a:t> </a:t>
            </a:r>
            <a:r>
              <a:rPr lang="en-US" b="1" dirty="0" smtClean="0"/>
              <a:t>formale</a:t>
            </a:r>
            <a:r>
              <a:rPr lang="en-US" dirty="0" smtClean="0"/>
              <a:t>-i mbulojne te drejtat dhe obligimet e te punesuarve.</a:t>
            </a:r>
          </a:p>
          <a:p>
            <a:r>
              <a:rPr lang="en-US" dirty="0" smtClean="0"/>
              <a:t>5. </a:t>
            </a:r>
            <a:r>
              <a:rPr lang="en-US" b="1" dirty="0" smtClean="0"/>
              <a:t>Perkufizimi</a:t>
            </a:r>
            <a:r>
              <a:rPr lang="en-US" dirty="0" smtClean="0"/>
              <a:t> i </a:t>
            </a:r>
            <a:r>
              <a:rPr lang="en-US" b="1" dirty="0" smtClean="0"/>
              <a:t>pronesise-</a:t>
            </a:r>
            <a:r>
              <a:rPr lang="en-US" dirty="0" smtClean="0"/>
              <a:t>ne ndermarje duhet te ndahen pronaret prej menaxhereve per shkak te realizimit te prodhimtarise me te madhe. </a:t>
            </a:r>
          </a:p>
          <a:p>
            <a:r>
              <a:rPr lang="en-US" b="1" dirty="0" smtClean="0"/>
              <a:t>6.Seleksionimi formal</a:t>
            </a:r>
            <a:r>
              <a:rPr lang="en-US" dirty="0" smtClean="0"/>
              <a:t>-Promovimi dhe zgjidhja e te punesuarve  ne baze te aftesise teknike.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7. Jo personale </a:t>
            </a:r>
            <a:r>
              <a:rPr lang="en-US" dirty="0" smtClean="0"/>
              <a:t>– rregullat dispozitat  jane personale dhe te zbatueshme  njejte ne te gjitha situatat.</a:t>
            </a:r>
          </a:p>
          <a:p>
            <a:r>
              <a:rPr lang="en-US" b="1" dirty="0" smtClean="0"/>
              <a:t>8. Formulimi me shkrim</a:t>
            </a:r>
            <a:r>
              <a:rPr lang="en-US" dirty="0" smtClean="0"/>
              <a:t>-dokumentat e menaxhmentit, vendimet dhe rregullat e formuluara jane te formuluara ne menyren me shkrim. </a:t>
            </a:r>
          </a:p>
          <a:p>
            <a:r>
              <a:rPr lang="en-US" b="1" dirty="0" smtClean="0"/>
              <a:t>9. Format e autoritetit</a:t>
            </a:r>
            <a:r>
              <a:rPr lang="en-US" dirty="0" smtClean="0"/>
              <a:t>-autoriteti oficial mund te zbatohet ne forma te ndryshme.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401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DEFINICIONI DHE LLOJET E STRUKTURES ORGANIZATIVE</vt:lpstr>
      <vt:lpstr>KOMPONENTET QE E DEFINOJNE STRUKTUREN ORGSNIZATIVE</vt:lpstr>
      <vt:lpstr>STRUKTURA ORGANIZATIVE</vt:lpstr>
      <vt:lpstr>STRUKTURA BIROKRATIKE E ORGANIZIMIT</vt:lpstr>
      <vt:lpstr>KARAKTERISTIKAT THEMELORE  TE BUROKRACISE IDEALE TE VEBERIT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ajan</dc:creator>
  <cp:lastModifiedBy>ajan</cp:lastModifiedBy>
  <cp:revision>11</cp:revision>
  <dcterms:created xsi:type="dcterms:W3CDTF">2020-03-23T23:47:09Z</dcterms:created>
  <dcterms:modified xsi:type="dcterms:W3CDTF">2020-03-24T01:59:38Z</dcterms:modified>
</cp:coreProperties>
</file>