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F153-2894-4CB4-B8F8-DCA4E7A5B03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53AD-FD75-4418-96E3-DE9AB3070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181600" cy="457200"/>
          </a:xfrm>
        </p:spPr>
        <p:txBody>
          <a:bodyPr>
            <a:noAutofit/>
          </a:bodyPr>
          <a:lstStyle/>
          <a:p>
            <a:r>
              <a:rPr lang="sq-AL" sz="2400" dirty="0" smtClean="0"/>
              <a:t>Pjetër Bogdani</a:t>
            </a:r>
            <a:endParaRPr lang="en-US" sz="2400" dirty="0"/>
          </a:p>
        </p:txBody>
      </p:sp>
      <p:pic>
        <p:nvPicPr>
          <p:cNvPr id="5" name="Content Placeholder 4" descr="29730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800" y="1066800"/>
            <a:ext cx="3352800" cy="4445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"/>
            <a:ext cx="5029200" cy="5715000"/>
          </a:xfrm>
        </p:spPr>
        <p:txBody>
          <a:bodyPr>
            <a:noAutofit/>
          </a:bodyPr>
          <a:lstStyle/>
          <a:p>
            <a:r>
              <a:rPr lang="sq-AL" sz="1800" dirty="0" smtClean="0"/>
              <a:t>Pjetër Bogdani zhvilloi veprimtari të shumëanshme:si klerik i lartë,si shkencëtar e si letrar dhe si luftëtar për çlirimin e popullit shqiptar nga Perandoria Osmane. </a:t>
            </a:r>
          </a:p>
          <a:p>
            <a:r>
              <a:rPr lang="sq-AL" sz="1800" dirty="0" smtClean="0"/>
              <a:t>Pjetër Bogdani lindi 1628 në Gur të Bardhë të Hasit të Prizrenit, në një familje të përmendur që ka nxjerrë mjaftë intelektual.</a:t>
            </a:r>
          </a:p>
          <a:p>
            <a:r>
              <a:rPr lang="sq-AL" sz="1800" dirty="0" smtClean="0"/>
              <a:t>Në rrethin familjar i mori mësimet e para,për ti vazhduar në Kolegjin Ilirik të Loretos. Pas 5 vjet shkollimi kthehet në shtëpi dhe emërohet famulltar në Prizren e Pult. Më vonë në vitin 1654 vazhdon studimet në Kolegjin e Propagandës Fide të Romës. Më 1656 kreu fakultetin  dhe u doktorua në dy lëmi: teologji dhe filozofi.</a:t>
            </a:r>
          </a:p>
          <a:p>
            <a:r>
              <a:rPr lang="sq-AL" sz="1800" dirty="0" smtClean="0"/>
              <a:t>Pasi kreu shkollimin e lartë vjen në vendlindje në detyrën e peshkopit të Shkodrës dhe administratorit të Tivarit.</a:t>
            </a:r>
          </a:p>
          <a:p>
            <a:r>
              <a:rPr lang="sq-AL" sz="1800" dirty="0" smtClean="0"/>
              <a:t>Veprimtaria politike e Bogdanit i bie në sy </a:t>
            </a:r>
            <a:r>
              <a:rPr lang="sq-AL" sz="2000" dirty="0" smtClean="0"/>
              <a:t>pushtetit aktual dhe e konsiderojnë si perlatin më të rrezikshëm.</a:t>
            </a:r>
            <a:endParaRPr lang="sq-A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6629399"/>
          </a:xfrm>
        </p:spPr>
        <p:txBody>
          <a:bodyPr>
            <a:normAutofit/>
          </a:bodyPr>
          <a:lstStyle/>
          <a:p>
            <a:pPr algn="l"/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r>
              <a:rPr lang="sq-AL" sz="2000" dirty="0" smtClean="0"/>
              <a:t/>
            </a:r>
            <a:br>
              <a:rPr lang="sq-AL" sz="2000" dirty="0" smtClean="0"/>
            </a:br>
            <a:r>
              <a:rPr lang="sq-AL" sz="2000" dirty="0"/>
              <a:t/>
            </a:r>
            <a:br>
              <a:rPr lang="sq-AL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248400"/>
          </a:xfrm>
        </p:spPr>
        <p:txBody>
          <a:bodyPr>
            <a:noAutofit/>
          </a:bodyPr>
          <a:lstStyle/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këtë kontekst fillon ndjekja nga pushteti. Ku në një dokument të vitit 1671 thuhet se: “Pjetër Bogdanin e kishin futur në burgun e Sarejve të pashait të Shkodrës, por në një natë dy vëllezërit shkodran Pepë dhe Nikollë Kastori e nxorrën fshehurazi nga burgu duke e shpëtuar nga rreziku që i rrinte mbi kokë”. 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Shkodër shërbeu plot 21 vjet,ku tregoi sukses në veprimtarin kishtare,krijuese dhe politike.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Më 1677 emërohet si ipeshkv në Shkup në vend të ungjit të tij. Më 1682 kur ju rrezikua egzistenca fizike u detyrua të strehohet përkohësisht në Dubrovnik. Më 1683 Perandoria Osmane u detyrua të tërhiqet para koalicionit evropian që e përbënin Austria dhe Venediku. 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Kur erdhën në Kosovë shqiptarëve iu ngjallën shpresat për një çlirim politik të shpejtë. 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Pjetër Bogdani i dërgonte Vatikanit relacione mbi gjendjen e popullatës nën robërinë turke.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Më vitin 1685 iu rrezikua jeta. Ai u detyrua të largohet me shpejtësi nga Shkupi,mori me vete dhe dorëshkrimin e veprës së vet.Nëpër malet e Kosovës iu humb vepra e Andrea Bogdanit “Gramatika e gjuhës shqipe” shkruar në latinisht.Arriti në Padovë te miku i tij i vjetër,Barbarigo.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Miku e ndihmoi që në dhjetor të vitit 1685 ta botojë në Padovë veprën e tij të madhe “Cuneus prophetarum (Çeta e profetëve)”. Pasi e botoi veprën me 1685 kthehet në Kosovë për t’u ballafaquar edhe më tutje me problemet e atdheut.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Kryengritja e shqiptarëve kishte marrë hov.Më vitin 1688 vjen edhe gjenerali austriak Pikolomini,</a:t>
            </a:r>
          </a:p>
          <a:p>
            <a:pPr algn="l"/>
            <a:r>
              <a:rPr lang="sq-AL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të  cilin u bashkua edhe Pjetër Bogdani me 6000 shqiptarë katolik dhe muslimanë.Në dhjetor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nga smundja e Murtajës vdes në Prishtinë Pjetër Bogdani.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096000" cy="533400"/>
          </a:xfrm>
        </p:spPr>
        <p:txBody>
          <a:bodyPr>
            <a:normAutofit/>
          </a:bodyPr>
          <a:lstStyle/>
          <a:p>
            <a:r>
              <a:rPr lang="sq-AL" sz="2400" b="0" dirty="0" smtClean="0"/>
              <a:t>Vepra-Cuneus prophetarum-Çeta e profetëve</a:t>
            </a:r>
            <a:endParaRPr lang="en-US" sz="2400" b="0" dirty="0"/>
          </a:p>
        </p:txBody>
      </p:sp>
      <p:pic>
        <p:nvPicPr>
          <p:cNvPr id="5" name="Content Placeholder 4" descr="Ceta_e_profete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1066800"/>
            <a:ext cx="3048000" cy="42718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09600"/>
            <a:ext cx="5867400" cy="6248400"/>
          </a:xfrm>
        </p:spPr>
        <p:txBody>
          <a:bodyPr>
            <a:normAutofit/>
          </a:bodyPr>
          <a:lstStyle/>
          <a:p>
            <a:r>
              <a:rPr lang="sq-AL" sz="1800" dirty="0" smtClean="0"/>
              <a:t>Çeta e profetëve botuar në Padovë është vepra e vetme e Pjetër Bogdanit,por edhe një nga veprat më të rëndësishme të mbarë letërsisë shqiptare.</a:t>
            </a:r>
            <a:endParaRPr lang="sq-AL" sz="1800" dirty="0"/>
          </a:p>
          <a:p>
            <a:r>
              <a:rPr lang="sq-AL" sz="1800" dirty="0" smtClean="0"/>
              <a:t>Për nga tema vepra është me përmbajtje fetare.Është një vepër enciklopedike sepse aty kemi edhe filozofi,astronomi, histori,gjuhësi,pedagogji,fizikë. Vepra Çeta e profetëve fillon me një parathënie.Të primit përpara letrarit dhe vazhdon me tekstin themelor ,që ndahet në dy pjesë: Çeta e profetëve,shpëtimtarit të botës dhe Çeta e profetëve,jeta e Jezu Krishtit.</a:t>
            </a:r>
          </a:p>
          <a:p>
            <a:r>
              <a:rPr lang="sq-AL" sz="1800" dirty="0" smtClean="0"/>
              <a:t>Më pastaj çdo pjesë ndahet në njësi më të vogla në shkallë, nga katër shkallë secila pjesë.</a:t>
            </a:r>
          </a:p>
          <a:p>
            <a:r>
              <a:rPr lang="sq-AL" sz="1800" dirty="0" smtClean="0"/>
              <a:t>Shkallët ndahen në ligjërata dhe ligjëratat në paragrafe.</a:t>
            </a:r>
          </a:p>
          <a:p>
            <a:r>
              <a:rPr lang="sq-AL" sz="1800" dirty="0" smtClean="0"/>
              <a:t>Në prozën-parathënien “Të primit përpara letrarit” Bogdani shpreh brengën për gjendjen politike-kulturore të atdheut që vjen nga faktori robëri.Ky faktor ka prekur pikat më të ndjeshme të kombit:dturinë e urtësinë.</a:t>
            </a:r>
          </a:p>
          <a:p>
            <a:r>
              <a:rPr lang="sq-AL" sz="1800" dirty="0" smtClean="0"/>
              <a:t>Në këtë prozë flet edhe për problemin e pasurimit të gjuhës shqipe me arkaizma dhe neologjizma.</a:t>
            </a:r>
          </a:p>
          <a:p>
            <a:r>
              <a:rPr lang="sq-AL" sz="1800" dirty="0" smtClean="0"/>
              <a:t>Proza Të primit jep edhe të dhëna biografike për autorin,për ungjin,për veprën dhe për mikun e tij Barbarigo.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762000" y="6858000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tekstin themelor të veprës pjesa e parë i përgjigjet mësimeve të Dhjatës së vjetër,ndërsa e  dyta Dhjatës së re.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pjesën e parë flet për imanencën e Zotit që i quajnë Hyji.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Flet më tepër për paraqitjen e Hyjit(teofoninë) dhe për njohjen e fuqisë së tij(teognozinë).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Hyji sipas Bogdanit është krijuesi i të gjithave që rrjedhin,që qëndrojnë,që lëkunden,që mbahen, ndërsa vetë është i padukshëm,i pamasë,i paskajshëm.Vetëm fuqia e Hyjit ka mundur që pas mija vitesh të mbajë qiellin të mos mplaket,Diellin e Hënën të mos ndahen, Tokën të mos tretet,lumenjt të mos shteren.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këtë pjesë flet edhe për krijimin e njeriut nga Hyji duke e lënë qenien më të dashur dhe më të përsosur nga të gjithë të tjerat pse ia dha edhe aftësinë e mendjes dhe të arsyes për të gjykuar e vepruar.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pjesën e dytë flet eskluzivisht për Jezu Krishti,për nënën e tij Shën Mërinë,për fëmijërinë e tij të lumtur për ndërtimin e tij fizik dhe psikik,për vendimin që të materializohet dhe për finalen e tij tragjike.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kontekst të kulturës kombëtare ai integron fragmente nga historia e lashtë shqiptare dhe për historinë bashkëkohore për kohën e tij,kur flet për ngjarjen e vitit 1639.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Veprës së Bogdanit nuk i mungon as ligjërata poetike. Në këtë vepër  kemi poezi origjinale dhe të përkthyera,ndërsa për nga motivi refleksiv dhe fetar.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poezinë refleksive dallojmë poezinë “Krijimi i rruzullimit” shkruar në dy stanca: në të parën flet për procesin e krijimit të botës, ndërsa në të dytën për bukuritë e pasuritë që ka krijuar Hyji në tokë.</a:t>
            </a:r>
          </a:p>
          <a:p>
            <a:pPr algn="l"/>
            <a:endParaRPr lang="sq-AL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q-A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q-AL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q-A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q-AL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122987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839200" cy="6629400"/>
          </a:xfrm>
        </p:spPr>
        <p:txBody>
          <a:bodyPr>
            <a:normAutofit/>
          </a:bodyPr>
          <a:lstStyle/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Në poezinë fetare kemi 10 poezi të veçanta të titulluara Jeta e dhjetë sibilëve dhe Kankat e tyne që u kushtohen sibilëve, Vajzave profetesha që tregojnë se çka kanë ngjarë,apo çka do të ngjajë në të ardhmen.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Vargu i poezisë së Bogdanit është 11 rrokësh,strofat 8 vargjëshe,me rimën ab,ab,ab,cc.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Pjetër Bogdani e përdor alfabetin e paraardhësve.</a:t>
            </a:r>
          </a:p>
          <a:p>
            <a:pPr algn="l"/>
            <a:r>
              <a:rPr lang="sq-A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Pjetër Bogdani mbetet si klerik i shquar,si veprimtar i pa lodhur dhe si shkencëtar i mirëfilltë.</a:t>
            </a:r>
          </a:p>
          <a:p>
            <a:pPr algn="l"/>
            <a:endParaRPr lang="sq-A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sq-AL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970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Pjetër Bogdani</vt:lpstr>
      <vt:lpstr>                    </vt:lpstr>
      <vt:lpstr>Vepra-Cuneus prophetarum-Çeta e profetëve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Pjetër Bogdani</dc:title>
  <dc:creator>selim</dc:creator>
  <cp:lastModifiedBy>selim</cp:lastModifiedBy>
  <cp:revision>15</cp:revision>
  <dcterms:created xsi:type="dcterms:W3CDTF">2020-03-30T13:53:56Z</dcterms:created>
  <dcterms:modified xsi:type="dcterms:W3CDTF">2020-03-30T16:15:00Z</dcterms:modified>
</cp:coreProperties>
</file>