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1688F9-FFDC-43B9-BC02-D9588A98FE03}"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3F9D6B-4E4A-4457-8F78-9A14B02B70C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1688F9-FFDC-43B9-BC02-D9588A98FE03}"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3F9D6B-4E4A-4457-8F78-9A14B02B70C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1688F9-FFDC-43B9-BC02-D9588A98FE03}"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3F9D6B-4E4A-4457-8F78-9A14B02B70C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1688F9-FFDC-43B9-BC02-D9588A98FE03}"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3F9D6B-4E4A-4457-8F78-9A14B02B70C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1688F9-FFDC-43B9-BC02-D9588A98FE03}"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3F9D6B-4E4A-4457-8F78-9A14B02B70C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1688F9-FFDC-43B9-BC02-D9588A98FE03}"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3F9D6B-4E4A-4457-8F78-9A14B02B70C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1688F9-FFDC-43B9-BC02-D9588A98FE03}" type="datetimeFigureOut">
              <a:rPr lang="en-US" smtClean="0"/>
              <a:t>4/20/2020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3F9D6B-4E4A-4457-8F78-9A14B02B70C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1688F9-FFDC-43B9-BC02-D9588A98FE03}" type="datetimeFigureOut">
              <a:rPr lang="en-US" smtClean="0"/>
              <a:t>4/20/2020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3F9D6B-4E4A-4457-8F78-9A14B02B70C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1688F9-FFDC-43B9-BC02-D9588A98FE03}" type="datetimeFigureOut">
              <a:rPr lang="en-US" smtClean="0"/>
              <a:t>4/20/2020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3F9D6B-4E4A-4457-8F78-9A14B02B70C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1688F9-FFDC-43B9-BC02-D9588A98FE03}"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3F9D6B-4E4A-4457-8F78-9A14B02B70C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1688F9-FFDC-43B9-BC02-D9588A98FE03}"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3F9D6B-4E4A-4457-8F78-9A14B02B70C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1688F9-FFDC-43B9-BC02-D9588A98FE03}" type="datetimeFigureOut">
              <a:rPr lang="en-US" smtClean="0"/>
              <a:t>4/20/2020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3F9D6B-4E4A-4457-8F78-9A14B02B70C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772400" cy="2016223"/>
          </a:xfrm>
        </p:spPr>
        <p:style>
          <a:lnRef idx="3">
            <a:schemeClr val="lt1"/>
          </a:lnRef>
          <a:fillRef idx="1">
            <a:schemeClr val="accent1"/>
          </a:fillRef>
          <a:effectRef idx="1">
            <a:schemeClr val="accent1"/>
          </a:effectRef>
          <a:fontRef idx="minor">
            <a:schemeClr val="lt1"/>
          </a:fontRef>
        </p:style>
        <p:txBody>
          <a:bodyPr>
            <a:normAutofit/>
          </a:bodyPr>
          <a:lstStyle/>
          <a:p>
            <a:pPr algn="l"/>
            <a:r>
              <a:rPr lang="sq-AL" sz="3200" dirty="0" smtClean="0"/>
              <a:t>			</a:t>
            </a:r>
            <a:r>
              <a:rPr lang="en-US" sz="4800" dirty="0" smtClean="0"/>
              <a:t>LIDH</a:t>
            </a:r>
            <a:r>
              <a:rPr lang="sq-AL" sz="4800" dirty="0" smtClean="0"/>
              <a:t>ËZA</a:t>
            </a:r>
            <a:br>
              <a:rPr lang="sq-AL" sz="4800" dirty="0" smtClean="0"/>
            </a:br>
            <a:r>
              <a:rPr lang="sq-AL" sz="2400" dirty="0" smtClean="0">
                <a:solidFill>
                  <a:srgbClr val="FFFF00"/>
                </a:solidFill>
              </a:rPr>
              <a:t>Gjuhë</a:t>
            </a:r>
            <a:r>
              <a:rPr lang="en-US" sz="2400" dirty="0" smtClean="0">
                <a:solidFill>
                  <a:srgbClr val="FFFF00"/>
                </a:solidFill>
              </a:rPr>
              <a:t> </a:t>
            </a:r>
            <a:r>
              <a:rPr lang="en-US" sz="2400" dirty="0" err="1" smtClean="0">
                <a:solidFill>
                  <a:srgbClr val="FFFF00"/>
                </a:solidFill>
              </a:rPr>
              <a:t>Shqipe</a:t>
            </a:r>
            <a:r>
              <a:rPr lang="sq-AL" sz="2400" dirty="0" smtClean="0">
                <a:solidFill>
                  <a:srgbClr val="FFFF00"/>
                </a:solidFill>
              </a:rPr>
              <a:t> dhe Letërsi</a:t>
            </a:r>
            <a:br>
              <a:rPr lang="sq-AL" sz="2400" dirty="0" smtClean="0">
                <a:solidFill>
                  <a:srgbClr val="FFFF00"/>
                </a:solidFill>
              </a:rPr>
            </a:br>
            <a:r>
              <a:rPr lang="sq-AL" sz="2400" dirty="0" smtClean="0">
                <a:solidFill>
                  <a:srgbClr val="FFFF00"/>
                </a:solidFill>
              </a:rPr>
              <a:t>Drejtimi Ekonomi Viti III</a:t>
            </a:r>
            <a:br>
              <a:rPr lang="sq-AL" sz="2400" dirty="0" smtClean="0">
                <a:solidFill>
                  <a:srgbClr val="FFFF00"/>
                </a:solidFill>
              </a:rPr>
            </a:br>
            <a:r>
              <a:rPr lang="sq-AL" sz="2400" dirty="0" smtClean="0">
                <a:solidFill>
                  <a:srgbClr val="FFFF00"/>
                </a:solidFill>
              </a:rPr>
              <a:t>Prof. FITNETE MURAT</a:t>
            </a:r>
            <a:endParaRPr lang="en-US" sz="2400" dirty="0">
              <a:solidFill>
                <a:srgbClr val="FFFF00"/>
              </a:solidFill>
            </a:endParaRPr>
          </a:p>
        </p:txBody>
      </p:sp>
      <p:sp>
        <p:nvSpPr>
          <p:cNvPr id="3" name="Subtitle 2"/>
          <p:cNvSpPr>
            <a:spLocks noGrp="1"/>
          </p:cNvSpPr>
          <p:nvPr>
            <p:ph type="subTitle" idx="1"/>
          </p:nvPr>
        </p:nvSpPr>
        <p:spPr>
          <a:xfrm>
            <a:off x="683568" y="2996952"/>
            <a:ext cx="7776864" cy="3312368"/>
          </a:xfrm>
        </p:spPr>
        <p:style>
          <a:lnRef idx="1">
            <a:schemeClr val="accent1"/>
          </a:lnRef>
          <a:fillRef idx="2">
            <a:schemeClr val="accent1"/>
          </a:fillRef>
          <a:effectRef idx="1">
            <a:schemeClr val="accent1"/>
          </a:effectRef>
          <a:fontRef idx="minor">
            <a:schemeClr val="dk1"/>
          </a:fontRef>
        </p:style>
        <p:txBody>
          <a:bodyPr>
            <a:normAutofit/>
          </a:bodyPr>
          <a:lstStyle/>
          <a:p>
            <a:pPr algn="l"/>
            <a:endParaRPr lang="sq-AL" sz="2000" dirty="0" smtClean="0">
              <a:solidFill>
                <a:schemeClr val="tx1"/>
              </a:solidFill>
            </a:endParaRPr>
          </a:p>
          <a:p>
            <a:pPr algn="l"/>
            <a:r>
              <a:rPr lang="sq-AL" sz="2000" dirty="0" smtClean="0">
                <a:solidFill>
                  <a:schemeClr val="tx1"/>
                </a:solidFill>
              </a:rPr>
              <a:t>Lidhëza është pjesa e pandryshueshme e ligjeratës që lidh dy gjymtyrë fjalie ose dy fjali dhe shpreh marëdhënie të ndyshme sintaksore midis tyre. </a:t>
            </a:r>
          </a:p>
          <a:p>
            <a:pPr algn="l"/>
            <a:r>
              <a:rPr lang="en-US" sz="2000" b="1" u="sng" dirty="0" err="1" smtClean="0">
                <a:solidFill>
                  <a:schemeClr val="tx1"/>
                </a:solidFill>
              </a:rPr>
              <a:t>Klasifikimi</a:t>
            </a:r>
            <a:r>
              <a:rPr lang="en-US" sz="2000" b="1" u="sng" dirty="0" smtClean="0">
                <a:solidFill>
                  <a:schemeClr val="tx1"/>
                </a:solidFill>
              </a:rPr>
              <a:t> </a:t>
            </a:r>
            <a:r>
              <a:rPr lang="en-US" sz="2000" b="1" u="sng" dirty="0" err="1" smtClean="0">
                <a:solidFill>
                  <a:schemeClr val="tx1"/>
                </a:solidFill>
              </a:rPr>
              <a:t>i</a:t>
            </a:r>
            <a:r>
              <a:rPr lang="en-US" sz="2000" b="1" u="sng" dirty="0" smtClean="0">
                <a:solidFill>
                  <a:schemeClr val="tx1"/>
                </a:solidFill>
              </a:rPr>
              <a:t> </a:t>
            </a:r>
            <a:r>
              <a:rPr lang="en-US" sz="2000" b="1" u="sng" dirty="0" err="1" smtClean="0">
                <a:solidFill>
                  <a:schemeClr val="tx1"/>
                </a:solidFill>
              </a:rPr>
              <a:t>lidhëzave</a:t>
            </a:r>
            <a:r>
              <a:rPr lang="en-US" sz="2000" b="1" u="sng" dirty="0" smtClean="0">
                <a:solidFill>
                  <a:schemeClr val="tx1"/>
                </a:solidFill>
              </a:rPr>
              <a:t> </a:t>
            </a:r>
            <a:r>
              <a:rPr lang="en-US" sz="2000" b="1" u="sng" dirty="0" err="1" smtClean="0">
                <a:solidFill>
                  <a:schemeClr val="tx1"/>
                </a:solidFill>
              </a:rPr>
              <a:t>sipas</a:t>
            </a:r>
            <a:r>
              <a:rPr lang="en-US" sz="2000" b="1" u="sng" dirty="0" smtClean="0">
                <a:solidFill>
                  <a:schemeClr val="tx1"/>
                </a:solidFill>
              </a:rPr>
              <a:t> </a:t>
            </a:r>
            <a:r>
              <a:rPr lang="en-US" sz="2000" b="1" u="sng" dirty="0" err="1" smtClean="0">
                <a:solidFill>
                  <a:schemeClr val="tx1"/>
                </a:solidFill>
              </a:rPr>
              <a:t>prejardhjes</a:t>
            </a:r>
            <a:r>
              <a:rPr lang="en-US" sz="2000" b="1" u="sng" dirty="0" smtClean="0">
                <a:solidFill>
                  <a:schemeClr val="tx1"/>
                </a:solidFill>
              </a:rPr>
              <a:t> </a:t>
            </a:r>
            <a:endParaRPr lang="sq-AL" sz="2000" b="1" u="sng" dirty="0" smtClean="0">
              <a:solidFill>
                <a:schemeClr val="tx1"/>
              </a:solidFill>
            </a:endParaRPr>
          </a:p>
          <a:p>
            <a:pPr algn="l"/>
            <a:r>
              <a:rPr lang="en-US" sz="2000" dirty="0" err="1" smtClean="0">
                <a:solidFill>
                  <a:schemeClr val="tx1"/>
                </a:solidFill>
              </a:rPr>
              <a:t>Në</a:t>
            </a:r>
            <a:r>
              <a:rPr lang="en-US" sz="2000" dirty="0" smtClean="0">
                <a:solidFill>
                  <a:schemeClr val="tx1"/>
                </a:solidFill>
              </a:rPr>
              <a:t> </a:t>
            </a:r>
            <a:r>
              <a:rPr lang="en-US" sz="2000" dirty="0" err="1" smtClean="0">
                <a:solidFill>
                  <a:schemeClr val="tx1"/>
                </a:solidFill>
              </a:rPr>
              <a:t>pikpamje</a:t>
            </a:r>
            <a:r>
              <a:rPr lang="en-US" sz="2000" dirty="0" smtClean="0">
                <a:solidFill>
                  <a:schemeClr val="tx1"/>
                </a:solidFill>
              </a:rPr>
              <a:t> </a:t>
            </a:r>
            <a:r>
              <a:rPr lang="en-US" sz="2000" dirty="0" err="1" smtClean="0">
                <a:solidFill>
                  <a:schemeClr val="tx1"/>
                </a:solidFill>
              </a:rPr>
              <a:t>të</a:t>
            </a:r>
            <a:r>
              <a:rPr lang="en-US" sz="2000" dirty="0" smtClean="0">
                <a:solidFill>
                  <a:schemeClr val="tx1"/>
                </a:solidFill>
              </a:rPr>
              <a:t> </a:t>
            </a:r>
            <a:r>
              <a:rPr lang="en-US" sz="2000" dirty="0" err="1" smtClean="0">
                <a:solidFill>
                  <a:schemeClr val="tx1"/>
                </a:solidFill>
              </a:rPr>
              <a:t>prejeardhjes</a:t>
            </a:r>
            <a:r>
              <a:rPr lang="en-US" sz="2000" dirty="0" smtClean="0">
                <a:solidFill>
                  <a:schemeClr val="tx1"/>
                </a:solidFill>
              </a:rPr>
              <a:t> </a:t>
            </a:r>
            <a:r>
              <a:rPr lang="en-US" sz="2000" dirty="0" err="1" smtClean="0">
                <a:solidFill>
                  <a:schemeClr val="tx1"/>
                </a:solidFill>
              </a:rPr>
              <a:t>lidhëzat</a:t>
            </a:r>
            <a:r>
              <a:rPr lang="en-US" sz="2000" dirty="0" smtClean="0">
                <a:solidFill>
                  <a:schemeClr val="tx1"/>
                </a:solidFill>
              </a:rPr>
              <a:t> </a:t>
            </a:r>
            <a:r>
              <a:rPr lang="en-US" sz="2000" dirty="0" err="1" smtClean="0">
                <a:solidFill>
                  <a:schemeClr val="tx1"/>
                </a:solidFill>
              </a:rPr>
              <a:t>mund</a:t>
            </a:r>
            <a:r>
              <a:rPr lang="en-US" sz="2000" dirty="0" smtClean="0">
                <a:solidFill>
                  <a:schemeClr val="tx1"/>
                </a:solidFill>
              </a:rPr>
              <a:t> </a:t>
            </a:r>
            <a:r>
              <a:rPr lang="en-US" sz="2000" dirty="0" err="1" smtClean="0">
                <a:solidFill>
                  <a:schemeClr val="tx1"/>
                </a:solidFill>
              </a:rPr>
              <a:t>të</a:t>
            </a:r>
            <a:r>
              <a:rPr lang="en-US" sz="2000" dirty="0" smtClean="0">
                <a:solidFill>
                  <a:schemeClr val="tx1"/>
                </a:solidFill>
              </a:rPr>
              <a:t> </a:t>
            </a:r>
            <a:r>
              <a:rPr lang="en-US" sz="2000" dirty="0" err="1" smtClean="0">
                <a:solidFill>
                  <a:schemeClr val="tx1"/>
                </a:solidFill>
              </a:rPr>
              <a:t>ndahen</a:t>
            </a:r>
            <a:r>
              <a:rPr lang="en-US" sz="2000" dirty="0" smtClean="0">
                <a:solidFill>
                  <a:schemeClr val="tx1"/>
                </a:solidFill>
              </a:rPr>
              <a:t> </a:t>
            </a:r>
            <a:r>
              <a:rPr lang="en-US" sz="2000" dirty="0" err="1" smtClean="0">
                <a:solidFill>
                  <a:schemeClr val="tx1"/>
                </a:solidFill>
              </a:rPr>
              <a:t>në</a:t>
            </a:r>
            <a:r>
              <a:rPr lang="en-US" sz="2000" dirty="0" smtClean="0">
                <a:solidFill>
                  <a:schemeClr val="tx1"/>
                </a:solidFill>
              </a:rPr>
              <a:t> : </a:t>
            </a:r>
            <a:endParaRPr lang="sq-AL" sz="2000" dirty="0" smtClean="0">
              <a:solidFill>
                <a:schemeClr val="tx1"/>
              </a:solidFill>
            </a:endParaRPr>
          </a:p>
          <a:p>
            <a:pPr algn="l"/>
            <a:r>
              <a:rPr lang="en-US" sz="2000" b="1" dirty="0" smtClean="0">
                <a:solidFill>
                  <a:srgbClr val="FF0000"/>
                </a:solidFill>
              </a:rPr>
              <a:t>a. </a:t>
            </a:r>
            <a:r>
              <a:rPr lang="en-US" sz="2000" b="1" dirty="0" err="1" smtClean="0">
                <a:solidFill>
                  <a:srgbClr val="FF0000"/>
                </a:solidFill>
              </a:rPr>
              <a:t>Lidhëza</a:t>
            </a:r>
            <a:r>
              <a:rPr lang="en-US" sz="2000" b="1" dirty="0" smtClean="0">
                <a:solidFill>
                  <a:srgbClr val="FF0000"/>
                </a:solidFill>
              </a:rPr>
              <a:t> </a:t>
            </a:r>
            <a:r>
              <a:rPr lang="en-US" sz="2000" b="1" dirty="0" err="1" smtClean="0">
                <a:solidFill>
                  <a:srgbClr val="FF0000"/>
                </a:solidFill>
              </a:rPr>
              <a:t>të</a:t>
            </a:r>
            <a:r>
              <a:rPr lang="en-US" sz="2000" b="1" dirty="0" smtClean="0">
                <a:solidFill>
                  <a:srgbClr val="FF0000"/>
                </a:solidFill>
              </a:rPr>
              <a:t> </a:t>
            </a:r>
            <a:r>
              <a:rPr lang="en-US" sz="2000" b="1" dirty="0" err="1" smtClean="0">
                <a:solidFill>
                  <a:srgbClr val="FF0000"/>
                </a:solidFill>
              </a:rPr>
              <a:t>parme</a:t>
            </a:r>
            <a:r>
              <a:rPr lang="en-US" sz="2000" b="1" dirty="0" smtClean="0">
                <a:solidFill>
                  <a:srgbClr val="FF0000"/>
                </a:solidFill>
              </a:rPr>
              <a:t> </a:t>
            </a:r>
            <a:endParaRPr lang="sq-AL" sz="2000" b="1" dirty="0" smtClean="0">
              <a:solidFill>
                <a:srgbClr val="FF0000"/>
              </a:solidFill>
            </a:endParaRPr>
          </a:p>
          <a:p>
            <a:pPr algn="l"/>
            <a:r>
              <a:rPr lang="en-US" sz="2000" b="1" dirty="0" smtClean="0">
                <a:solidFill>
                  <a:srgbClr val="FF0000"/>
                </a:solidFill>
              </a:rPr>
              <a:t>b. </a:t>
            </a:r>
            <a:r>
              <a:rPr lang="en-US" sz="2000" b="1" dirty="0" err="1" smtClean="0">
                <a:solidFill>
                  <a:srgbClr val="FF0000"/>
                </a:solidFill>
              </a:rPr>
              <a:t>Lidhëza</a:t>
            </a:r>
            <a:r>
              <a:rPr lang="en-US" sz="2000" b="1" dirty="0" smtClean="0">
                <a:solidFill>
                  <a:srgbClr val="FF0000"/>
                </a:solidFill>
              </a:rPr>
              <a:t> </a:t>
            </a:r>
            <a:r>
              <a:rPr lang="en-US" sz="2000" b="1" dirty="0" err="1" smtClean="0">
                <a:solidFill>
                  <a:srgbClr val="FF0000"/>
                </a:solidFill>
              </a:rPr>
              <a:t>jo</a:t>
            </a:r>
            <a:r>
              <a:rPr lang="en-US" sz="2000" b="1" dirty="0" smtClean="0">
                <a:solidFill>
                  <a:srgbClr val="FF0000"/>
                </a:solidFill>
              </a:rPr>
              <a:t> </a:t>
            </a:r>
            <a:r>
              <a:rPr lang="en-US" sz="2000" b="1" dirty="0" err="1" smtClean="0">
                <a:solidFill>
                  <a:srgbClr val="FF0000"/>
                </a:solidFill>
              </a:rPr>
              <a:t>të</a:t>
            </a:r>
            <a:r>
              <a:rPr lang="en-US" sz="2000" b="1" dirty="0" smtClean="0">
                <a:solidFill>
                  <a:srgbClr val="FF0000"/>
                </a:solidFill>
              </a:rPr>
              <a:t> </a:t>
            </a:r>
            <a:r>
              <a:rPr lang="en-US" sz="2000" b="1" dirty="0" err="1" smtClean="0">
                <a:solidFill>
                  <a:srgbClr val="FF0000"/>
                </a:solidFill>
              </a:rPr>
              <a:t>parme</a:t>
            </a:r>
            <a:r>
              <a:rPr lang="en-US" sz="2000" b="1" dirty="0" smtClean="0">
                <a:solidFill>
                  <a:srgbClr val="FF0000"/>
                </a:solidFill>
              </a:rPr>
              <a:t> </a:t>
            </a:r>
            <a:endParaRPr lang="sq-AL" sz="2000" b="1" dirty="0" smtClean="0">
              <a:solidFill>
                <a:srgbClr val="FF0000"/>
              </a:solidFill>
            </a:endParaRPr>
          </a:p>
          <a:p>
            <a:pPr algn="l"/>
            <a:endParaRPr lang="en-US" sz="2000" b="1" u="sng"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50706"/>
          </a:xfrm>
        </p:spPr>
        <p:style>
          <a:lnRef idx="1">
            <a:schemeClr val="accent1"/>
          </a:lnRef>
          <a:fillRef idx="2">
            <a:schemeClr val="accent1"/>
          </a:fillRef>
          <a:effectRef idx="1">
            <a:schemeClr val="accent1"/>
          </a:effectRef>
          <a:fontRef idx="minor">
            <a:schemeClr val="dk1"/>
          </a:fontRef>
        </p:style>
        <p:txBody>
          <a:bodyPr>
            <a:normAutofit/>
          </a:bodyPr>
          <a:lstStyle/>
          <a:p>
            <a:pPr algn="l"/>
            <a:r>
              <a:rPr lang="en-US" sz="2000" b="1" u="sng" dirty="0" smtClean="0"/>
              <a:t>g</a:t>
            </a:r>
            <a:r>
              <a:rPr lang="sq-AL" sz="2000" b="1" u="sng" dirty="0" smtClean="0"/>
              <a:t>) </a:t>
            </a:r>
            <a:r>
              <a:rPr lang="en-US" sz="2000" b="1" u="sng" dirty="0" err="1" smtClean="0"/>
              <a:t>Lidhëzat</a:t>
            </a:r>
            <a:r>
              <a:rPr lang="en-US" sz="2000" b="1" u="sng" dirty="0" smtClean="0"/>
              <a:t> </a:t>
            </a:r>
            <a:r>
              <a:rPr lang="en-US" sz="2000" b="1" u="sng" dirty="0" err="1" smtClean="0"/>
              <a:t>kushtore</a:t>
            </a:r>
            <a:r>
              <a:rPr lang="en-US" sz="2000" b="1" u="sng" dirty="0" smtClean="0"/>
              <a:t> </a:t>
            </a:r>
            <a:r>
              <a:rPr lang="sq-AL" sz="2000" b="1" u="sng" dirty="0" smtClean="0"/>
              <a:t/>
            </a:r>
            <a:br>
              <a:rPr lang="sq-AL" sz="2000" b="1" u="sng" dirty="0" smtClean="0"/>
            </a:br>
            <a:r>
              <a:rPr lang="en-US" sz="2000" dirty="0" err="1" smtClean="0"/>
              <a:t>Këto</a:t>
            </a:r>
            <a:r>
              <a:rPr lang="en-US" sz="2000" dirty="0" smtClean="0"/>
              <a:t> </a:t>
            </a:r>
            <a:r>
              <a:rPr lang="en-US" sz="2000" dirty="0" err="1" smtClean="0"/>
              <a:t>lidhëza</a:t>
            </a:r>
            <a:r>
              <a:rPr lang="en-US" sz="2000" dirty="0" smtClean="0"/>
              <a:t> </a:t>
            </a:r>
            <a:r>
              <a:rPr lang="en-US" sz="2000" dirty="0" err="1" smtClean="0"/>
              <a:t>shërbejnë</a:t>
            </a:r>
            <a:r>
              <a:rPr lang="en-US" sz="2000" dirty="0" smtClean="0"/>
              <a:t> </a:t>
            </a:r>
            <a:r>
              <a:rPr lang="en-US" sz="2000" dirty="0" err="1" smtClean="0"/>
              <a:t>për</a:t>
            </a:r>
            <a:r>
              <a:rPr lang="en-US" sz="2000" dirty="0" smtClean="0"/>
              <a:t> </a:t>
            </a:r>
            <a:r>
              <a:rPr lang="en-US" sz="2000" dirty="0" err="1" smtClean="0"/>
              <a:t>të</a:t>
            </a:r>
            <a:r>
              <a:rPr lang="en-US" sz="2000" dirty="0" smtClean="0"/>
              <a:t> </a:t>
            </a:r>
            <a:r>
              <a:rPr lang="en-US" sz="2000" dirty="0" err="1" smtClean="0"/>
              <a:t>lidhur</a:t>
            </a:r>
            <a:r>
              <a:rPr lang="en-US" sz="2000" dirty="0" smtClean="0"/>
              <a:t> </a:t>
            </a:r>
            <a:r>
              <a:rPr lang="en-US" sz="2000" dirty="0" err="1" smtClean="0"/>
              <a:t>fjali</a:t>
            </a:r>
            <a:r>
              <a:rPr lang="en-US" sz="2000" dirty="0" smtClean="0"/>
              <a:t> </a:t>
            </a:r>
            <a:r>
              <a:rPr lang="en-US" sz="2000" dirty="0" err="1" smtClean="0"/>
              <a:t>që</a:t>
            </a:r>
            <a:r>
              <a:rPr lang="en-US" sz="2000" dirty="0" smtClean="0"/>
              <a:t> </a:t>
            </a:r>
            <a:r>
              <a:rPr lang="en-US" sz="2000" dirty="0" err="1" smtClean="0"/>
              <a:t>shprehin</a:t>
            </a:r>
            <a:r>
              <a:rPr lang="en-US" sz="2000" dirty="0" smtClean="0"/>
              <a:t> </a:t>
            </a:r>
            <a:r>
              <a:rPr lang="en-US" sz="2000" dirty="0" err="1" smtClean="0"/>
              <a:t>lloje</a:t>
            </a:r>
            <a:r>
              <a:rPr lang="en-US" sz="2000" dirty="0" smtClean="0"/>
              <a:t> </a:t>
            </a:r>
            <a:r>
              <a:rPr lang="en-US" sz="2000" dirty="0" err="1" smtClean="0"/>
              <a:t>të</a:t>
            </a:r>
            <a:r>
              <a:rPr lang="en-US" sz="2000" dirty="0" smtClean="0"/>
              <a:t> </a:t>
            </a:r>
            <a:r>
              <a:rPr lang="en-US" sz="2000" dirty="0" err="1" smtClean="0"/>
              <a:t>ndryshme</a:t>
            </a:r>
            <a:r>
              <a:rPr lang="en-US" sz="2000" dirty="0" smtClean="0"/>
              <a:t> </a:t>
            </a:r>
            <a:r>
              <a:rPr lang="en-US" sz="2000" dirty="0" err="1" smtClean="0"/>
              <a:t>marrëdhëniesh</a:t>
            </a:r>
            <a:r>
              <a:rPr lang="en-US" sz="2000" dirty="0" smtClean="0"/>
              <a:t> </a:t>
            </a:r>
            <a:r>
              <a:rPr lang="en-US" sz="2000" dirty="0" err="1" smtClean="0"/>
              <a:t>kushtore</a:t>
            </a:r>
            <a:r>
              <a:rPr lang="en-US" sz="2000" dirty="0" smtClean="0"/>
              <a:t>. </a:t>
            </a:r>
            <a:r>
              <a:rPr lang="sq-AL" sz="2000" dirty="0"/>
              <a:t/>
            </a:r>
            <a:br>
              <a:rPr lang="sq-AL" sz="2000" dirty="0"/>
            </a:br>
            <a:r>
              <a:rPr lang="en-US" sz="2000" dirty="0" err="1" smtClean="0"/>
              <a:t>Të</a:t>
            </a:r>
            <a:r>
              <a:rPr lang="en-US" sz="2000" dirty="0" smtClean="0"/>
              <a:t> </a:t>
            </a:r>
            <a:r>
              <a:rPr lang="en-US" sz="2000" dirty="0" err="1" smtClean="0"/>
              <a:t>tilla</a:t>
            </a:r>
            <a:r>
              <a:rPr lang="en-US" sz="2000" dirty="0" smtClean="0"/>
              <a:t> </a:t>
            </a:r>
            <a:r>
              <a:rPr lang="en-US" sz="2000" dirty="0" err="1" smtClean="0"/>
              <a:t>janë</a:t>
            </a:r>
            <a:r>
              <a:rPr lang="en-US" sz="2000" dirty="0" smtClean="0"/>
              <a:t>: </a:t>
            </a:r>
            <a:r>
              <a:rPr lang="en-US" sz="2000" dirty="0" err="1" smtClean="0">
                <a:solidFill>
                  <a:srgbClr val="FF0000"/>
                </a:solidFill>
              </a:rPr>
              <a:t>në</a:t>
            </a:r>
            <a:r>
              <a:rPr lang="en-US" sz="2000" dirty="0" smtClean="0">
                <a:solidFill>
                  <a:srgbClr val="FF0000"/>
                </a:solidFill>
              </a:rPr>
              <a:t>, </a:t>
            </a:r>
            <a:r>
              <a:rPr lang="en-US" sz="2000" dirty="0" err="1" smtClean="0">
                <a:solidFill>
                  <a:srgbClr val="FF0000"/>
                </a:solidFill>
              </a:rPr>
              <a:t>po</a:t>
            </a:r>
            <a:r>
              <a:rPr lang="en-US" sz="2000" dirty="0" smtClean="0">
                <a:solidFill>
                  <a:srgbClr val="FF0000"/>
                </a:solidFill>
              </a:rPr>
              <a:t>, </a:t>
            </a:r>
            <a:r>
              <a:rPr lang="en-US" sz="2000" dirty="0" err="1" smtClean="0">
                <a:solidFill>
                  <a:srgbClr val="FF0000"/>
                </a:solidFill>
              </a:rPr>
              <a:t>nëse</a:t>
            </a:r>
            <a:r>
              <a:rPr lang="en-US" sz="2000" dirty="0" smtClean="0">
                <a:solidFill>
                  <a:srgbClr val="FF0000"/>
                </a:solidFill>
              </a:rPr>
              <a:t>, </a:t>
            </a:r>
            <a:r>
              <a:rPr lang="en-US" sz="2000" dirty="0" err="1" smtClean="0">
                <a:solidFill>
                  <a:srgbClr val="FF0000"/>
                </a:solidFill>
              </a:rPr>
              <a:t>sikur</a:t>
            </a:r>
            <a:r>
              <a:rPr lang="en-US" sz="2000" dirty="0" smtClean="0">
                <a:solidFill>
                  <a:srgbClr val="FF0000"/>
                </a:solidFill>
              </a:rPr>
              <a:t>, </a:t>
            </a:r>
            <a:r>
              <a:rPr lang="en-US" sz="2000" dirty="0" err="1" smtClean="0">
                <a:solidFill>
                  <a:srgbClr val="FF0000"/>
                </a:solidFill>
              </a:rPr>
              <a:t>në</a:t>
            </a:r>
            <a:r>
              <a:rPr lang="en-US" sz="2000" dirty="0" smtClean="0">
                <a:solidFill>
                  <a:srgbClr val="FF0000"/>
                </a:solidFill>
              </a:rPr>
              <a:t> </a:t>
            </a:r>
            <a:r>
              <a:rPr lang="en-US" sz="2000" dirty="0" err="1" smtClean="0">
                <a:solidFill>
                  <a:srgbClr val="FF0000"/>
                </a:solidFill>
              </a:rPr>
              <a:t>qoftë</a:t>
            </a:r>
            <a:r>
              <a:rPr lang="en-US" sz="2000" dirty="0" smtClean="0">
                <a:solidFill>
                  <a:srgbClr val="FF0000"/>
                </a:solidFill>
              </a:rPr>
              <a:t> se, </a:t>
            </a:r>
            <a:r>
              <a:rPr lang="en-US" sz="2000" dirty="0" err="1" smtClean="0">
                <a:solidFill>
                  <a:srgbClr val="FF0000"/>
                </a:solidFill>
              </a:rPr>
              <a:t>në</a:t>
            </a:r>
            <a:r>
              <a:rPr lang="en-US" sz="2000" dirty="0" smtClean="0">
                <a:solidFill>
                  <a:srgbClr val="FF0000"/>
                </a:solidFill>
              </a:rPr>
              <a:t> </a:t>
            </a:r>
            <a:r>
              <a:rPr lang="en-US" sz="2000" dirty="0" err="1" smtClean="0">
                <a:solidFill>
                  <a:srgbClr val="FF0000"/>
                </a:solidFill>
              </a:rPr>
              <a:t>është</a:t>
            </a:r>
            <a:r>
              <a:rPr lang="en-US" sz="2000" dirty="0" smtClean="0">
                <a:solidFill>
                  <a:srgbClr val="FF0000"/>
                </a:solidFill>
              </a:rPr>
              <a:t> se, </a:t>
            </a:r>
            <a:r>
              <a:rPr lang="en-US" sz="2000" dirty="0" err="1" smtClean="0">
                <a:solidFill>
                  <a:srgbClr val="FF0000"/>
                </a:solidFill>
              </a:rPr>
              <a:t>po</a:t>
            </a:r>
            <a:r>
              <a:rPr lang="en-US" sz="2000" dirty="0" smtClean="0">
                <a:solidFill>
                  <a:srgbClr val="FF0000"/>
                </a:solidFill>
              </a:rPr>
              <a:t> </a:t>
            </a:r>
            <a:r>
              <a:rPr lang="en-US" sz="2000" dirty="0" err="1" smtClean="0">
                <a:solidFill>
                  <a:srgbClr val="FF0000"/>
                </a:solidFill>
              </a:rPr>
              <a:t>qe</a:t>
            </a:r>
            <a:r>
              <a:rPr lang="en-US" sz="2000" dirty="0" smtClean="0">
                <a:solidFill>
                  <a:srgbClr val="FF0000"/>
                </a:solidFill>
              </a:rPr>
              <a:t> se, me </a:t>
            </a:r>
            <a:r>
              <a:rPr lang="en-US" sz="2000" dirty="0" err="1" smtClean="0">
                <a:solidFill>
                  <a:srgbClr val="FF0000"/>
                </a:solidFill>
              </a:rPr>
              <a:t>kusht</a:t>
            </a:r>
            <a:r>
              <a:rPr lang="en-US" sz="2000" dirty="0" smtClean="0">
                <a:solidFill>
                  <a:srgbClr val="FF0000"/>
                </a:solidFill>
              </a:rPr>
              <a:t> </a:t>
            </a:r>
            <a:r>
              <a:rPr lang="en-US" sz="2000" dirty="0" err="1" smtClean="0">
                <a:solidFill>
                  <a:srgbClr val="FF0000"/>
                </a:solidFill>
              </a:rPr>
              <a:t>që</a:t>
            </a:r>
            <a:r>
              <a:rPr lang="en-US" sz="2000" dirty="0" smtClean="0">
                <a:solidFill>
                  <a:srgbClr val="FF0000"/>
                </a:solidFill>
              </a:rPr>
              <a:t>, </a:t>
            </a:r>
            <a:r>
              <a:rPr lang="en-US" sz="2000" dirty="0" err="1" smtClean="0">
                <a:solidFill>
                  <a:srgbClr val="FF0000"/>
                </a:solidFill>
              </a:rPr>
              <a:t>në</a:t>
            </a:r>
            <a:r>
              <a:rPr lang="en-US" sz="2000" dirty="0" smtClean="0">
                <a:solidFill>
                  <a:srgbClr val="FF0000"/>
                </a:solidFill>
              </a:rPr>
              <a:t> </a:t>
            </a:r>
            <a:r>
              <a:rPr lang="en-US" sz="2000" dirty="0" err="1" smtClean="0">
                <a:solidFill>
                  <a:srgbClr val="FF0000"/>
                </a:solidFill>
              </a:rPr>
              <a:t>rast</a:t>
            </a:r>
            <a:r>
              <a:rPr lang="en-US" sz="2000" dirty="0" smtClean="0">
                <a:solidFill>
                  <a:srgbClr val="FF0000"/>
                </a:solidFill>
              </a:rPr>
              <a:t> se </a:t>
            </a:r>
            <a:r>
              <a:rPr lang="en-US" sz="2000" dirty="0" err="1" smtClean="0"/>
              <a:t>etj</a:t>
            </a:r>
            <a:r>
              <a:rPr lang="en-US" sz="2000" dirty="0" smtClean="0"/>
              <a:t>. </a:t>
            </a:r>
            <a:r>
              <a:rPr lang="sq-AL" sz="2000" dirty="0" smtClean="0"/>
              <a:t/>
            </a:r>
            <a:br>
              <a:rPr lang="sq-AL" sz="2000" dirty="0" smtClean="0"/>
            </a:br>
            <a:r>
              <a:rPr lang="sq-AL" sz="2000" dirty="0" smtClean="0"/>
              <a:t>P.sh. </a:t>
            </a:r>
            <a:r>
              <a:rPr lang="en-US" sz="2000" dirty="0" smtClean="0"/>
              <a:t>Do </a:t>
            </a:r>
            <a:r>
              <a:rPr lang="en-US" sz="2000" dirty="0" err="1" smtClean="0"/>
              <a:t>të</a:t>
            </a:r>
            <a:r>
              <a:rPr lang="en-US" sz="2000" dirty="0" smtClean="0"/>
              <a:t> </a:t>
            </a:r>
            <a:r>
              <a:rPr lang="en-US" sz="2000" dirty="0" err="1" smtClean="0"/>
              <a:t>gëzohem</a:t>
            </a:r>
            <a:r>
              <a:rPr lang="en-US" sz="2000" dirty="0" smtClean="0"/>
              <a:t> </a:t>
            </a:r>
            <a:r>
              <a:rPr lang="en-US" sz="2000" dirty="0" err="1" smtClean="0"/>
              <a:t>shumë</a:t>
            </a:r>
            <a:r>
              <a:rPr lang="en-US" sz="2000" dirty="0" smtClean="0"/>
              <a:t>, </a:t>
            </a:r>
            <a:r>
              <a:rPr lang="en-US" sz="2000" dirty="0" err="1" smtClean="0">
                <a:solidFill>
                  <a:srgbClr val="FF0000"/>
                </a:solidFill>
              </a:rPr>
              <a:t>po</a:t>
            </a:r>
            <a:r>
              <a:rPr lang="en-US" sz="2000" dirty="0" smtClean="0">
                <a:solidFill>
                  <a:srgbClr val="FF0000"/>
                </a:solidFill>
              </a:rPr>
              <a:t> </a:t>
            </a:r>
            <a:r>
              <a:rPr lang="en-US" sz="2000" dirty="0" err="1" smtClean="0">
                <a:solidFill>
                  <a:srgbClr val="FF0000"/>
                </a:solidFill>
              </a:rPr>
              <a:t>qe</a:t>
            </a:r>
            <a:r>
              <a:rPr lang="en-US" sz="2000" dirty="0" smtClean="0">
                <a:solidFill>
                  <a:srgbClr val="FF0000"/>
                </a:solidFill>
              </a:rPr>
              <a:t> se </a:t>
            </a:r>
            <a:r>
              <a:rPr lang="en-US" sz="2000" dirty="0" err="1" smtClean="0"/>
              <a:t>vjen</a:t>
            </a:r>
            <a:r>
              <a:rPr lang="en-US" sz="2000" dirty="0" smtClean="0"/>
              <a:t> </a:t>
            </a:r>
            <a:r>
              <a:rPr lang="en-US" sz="2000" dirty="0" err="1" smtClean="0"/>
              <a:t>edhe</a:t>
            </a:r>
            <a:r>
              <a:rPr lang="en-US" sz="2000" dirty="0" smtClean="0"/>
              <a:t> </a:t>
            </a:r>
            <a:r>
              <a:rPr lang="en-US" sz="2000" dirty="0" err="1" smtClean="0"/>
              <a:t>ajo</a:t>
            </a:r>
            <a:r>
              <a:rPr lang="en-US" sz="2000" dirty="0" smtClean="0"/>
              <a:t>.</a:t>
            </a:r>
            <a:r>
              <a:rPr lang="sq-AL" sz="2000" dirty="0" smtClean="0"/>
              <a:t/>
            </a:r>
            <a:br>
              <a:rPr lang="sq-AL" sz="2000" dirty="0" smtClean="0"/>
            </a:br>
            <a:r>
              <a:rPr lang="en-US" sz="2000" dirty="0" smtClean="0"/>
              <a:t> </a:t>
            </a:r>
            <a:r>
              <a:rPr lang="sq-AL" sz="2000" dirty="0" smtClean="0"/>
              <a:t/>
            </a:r>
            <a:br>
              <a:rPr lang="sq-AL" sz="2000" dirty="0" smtClean="0"/>
            </a:br>
            <a:r>
              <a:rPr lang="en-US" sz="2000" b="1" u="sng" dirty="0" smtClean="0"/>
              <a:t>h</a:t>
            </a:r>
            <a:r>
              <a:rPr lang="sq-AL" sz="2000" b="1" u="sng" dirty="0" smtClean="0"/>
              <a:t>)</a:t>
            </a:r>
            <a:r>
              <a:rPr lang="en-US" sz="2000" b="1" u="sng" dirty="0" smtClean="0"/>
              <a:t> </a:t>
            </a:r>
            <a:r>
              <a:rPr lang="en-US" sz="2000" b="1" u="sng" dirty="0" err="1" smtClean="0"/>
              <a:t>Lidhëzat</a:t>
            </a:r>
            <a:r>
              <a:rPr lang="en-US" sz="2000" b="1" u="sng" dirty="0" smtClean="0"/>
              <a:t> </a:t>
            </a:r>
            <a:r>
              <a:rPr lang="en-US" sz="2000" b="1" u="sng" dirty="0" err="1" smtClean="0"/>
              <a:t>rrjedhimore</a:t>
            </a:r>
            <a:r>
              <a:rPr lang="en-US" sz="2000" b="1" u="sng" dirty="0" smtClean="0"/>
              <a:t> </a:t>
            </a:r>
            <a:r>
              <a:rPr lang="sq-AL" sz="2000" b="1" u="sng" dirty="0" smtClean="0"/>
              <a:t/>
            </a:r>
            <a:br>
              <a:rPr lang="sq-AL" sz="2000" b="1" u="sng" dirty="0" smtClean="0"/>
            </a:br>
            <a:r>
              <a:rPr lang="sq-AL" sz="2000" dirty="0"/>
              <a:t>S</a:t>
            </a:r>
            <a:r>
              <a:rPr lang="en-US" sz="2000" dirty="0" err="1" smtClean="0"/>
              <a:t>hërbejnë</a:t>
            </a:r>
            <a:r>
              <a:rPr lang="en-US" sz="2000" dirty="0" smtClean="0"/>
              <a:t> </a:t>
            </a:r>
            <a:r>
              <a:rPr lang="en-US" sz="2000" dirty="0" err="1" smtClean="0"/>
              <a:t>për</a:t>
            </a:r>
            <a:r>
              <a:rPr lang="en-US" sz="2000" dirty="0" smtClean="0"/>
              <a:t> </a:t>
            </a:r>
            <a:r>
              <a:rPr lang="en-US" sz="2000" dirty="0" err="1" smtClean="0"/>
              <a:t>të</a:t>
            </a:r>
            <a:r>
              <a:rPr lang="en-US" sz="2000" dirty="0" smtClean="0"/>
              <a:t> </a:t>
            </a:r>
            <a:r>
              <a:rPr lang="en-US" sz="2000" dirty="0" err="1" smtClean="0"/>
              <a:t>lidhur</a:t>
            </a:r>
            <a:r>
              <a:rPr lang="en-US" sz="2000" dirty="0" smtClean="0"/>
              <a:t> </a:t>
            </a:r>
            <a:r>
              <a:rPr lang="en-US" sz="2000" dirty="0" err="1" smtClean="0"/>
              <a:t>fjali</a:t>
            </a:r>
            <a:r>
              <a:rPr lang="en-US" sz="2000" dirty="0" smtClean="0"/>
              <a:t> </a:t>
            </a:r>
            <a:r>
              <a:rPr lang="en-US" sz="2000" dirty="0" err="1" smtClean="0"/>
              <a:t>që</a:t>
            </a:r>
            <a:r>
              <a:rPr lang="en-US" sz="2000" dirty="0" smtClean="0"/>
              <a:t> </a:t>
            </a:r>
            <a:r>
              <a:rPr lang="en-US" sz="2000" dirty="0" err="1" smtClean="0"/>
              <a:t>shprehin</a:t>
            </a:r>
            <a:r>
              <a:rPr lang="en-US" sz="2000" dirty="0" smtClean="0"/>
              <a:t> </a:t>
            </a:r>
            <a:r>
              <a:rPr lang="en-US" sz="2000" dirty="0" err="1" smtClean="0"/>
              <a:t>lloje</a:t>
            </a:r>
            <a:r>
              <a:rPr lang="en-US" sz="2000" dirty="0" smtClean="0"/>
              <a:t> </a:t>
            </a:r>
            <a:r>
              <a:rPr lang="en-US" sz="2000" dirty="0" err="1" smtClean="0"/>
              <a:t>të</a:t>
            </a:r>
            <a:r>
              <a:rPr lang="en-US" sz="2000" dirty="0" smtClean="0"/>
              <a:t> </a:t>
            </a:r>
            <a:r>
              <a:rPr lang="en-US" sz="2000" dirty="0" err="1" smtClean="0"/>
              <a:t>ndryshme</a:t>
            </a:r>
            <a:r>
              <a:rPr lang="en-US" sz="2000" dirty="0" smtClean="0"/>
              <a:t> </a:t>
            </a:r>
            <a:r>
              <a:rPr lang="en-US" sz="2000" dirty="0" err="1" smtClean="0"/>
              <a:t>marrëdhëniesh</a:t>
            </a:r>
            <a:r>
              <a:rPr lang="en-US" sz="2000" dirty="0" smtClean="0"/>
              <a:t> </a:t>
            </a:r>
            <a:r>
              <a:rPr lang="en-US" sz="2000" dirty="0" err="1" smtClean="0"/>
              <a:t>rrjedhimore</a:t>
            </a:r>
            <a:r>
              <a:rPr lang="en-US" sz="2000" dirty="0" smtClean="0"/>
              <a:t>. </a:t>
            </a:r>
            <a:r>
              <a:rPr lang="sq-AL" sz="2000" dirty="0" smtClean="0"/>
              <a:t/>
            </a:r>
            <a:br>
              <a:rPr lang="sq-AL" sz="2000" dirty="0" smtClean="0"/>
            </a:br>
            <a:r>
              <a:rPr lang="en-US" sz="2000" dirty="0" err="1" smtClean="0"/>
              <a:t>Të</a:t>
            </a:r>
            <a:r>
              <a:rPr lang="en-US" sz="2000" dirty="0" smtClean="0"/>
              <a:t> </a:t>
            </a:r>
            <a:r>
              <a:rPr lang="en-US" sz="2000" dirty="0" err="1" smtClean="0"/>
              <a:t>tilla</a:t>
            </a:r>
            <a:r>
              <a:rPr lang="en-US" sz="2000" dirty="0" smtClean="0"/>
              <a:t> </a:t>
            </a:r>
            <a:r>
              <a:rPr lang="en-US" sz="2000" dirty="0" err="1" smtClean="0"/>
              <a:t>janë</a:t>
            </a:r>
            <a:r>
              <a:rPr lang="en-US" sz="2000" dirty="0" smtClean="0"/>
              <a:t> </a:t>
            </a:r>
            <a:r>
              <a:rPr lang="en-US" sz="2000" dirty="0" err="1" smtClean="0"/>
              <a:t>lidhëzat</a:t>
            </a:r>
            <a:r>
              <a:rPr lang="en-US" sz="2000" dirty="0" smtClean="0"/>
              <a:t>: </a:t>
            </a:r>
            <a:r>
              <a:rPr lang="en-US" sz="2000" dirty="0" err="1" smtClean="0">
                <a:solidFill>
                  <a:srgbClr val="FF0000"/>
                </a:solidFill>
              </a:rPr>
              <a:t>sa</a:t>
            </a:r>
            <a:r>
              <a:rPr lang="en-US" sz="2000" dirty="0" smtClean="0">
                <a:solidFill>
                  <a:srgbClr val="FF0000"/>
                </a:solidFill>
              </a:rPr>
              <a:t>, </a:t>
            </a:r>
            <a:r>
              <a:rPr lang="en-US" sz="2000" dirty="0" err="1" smtClean="0">
                <a:solidFill>
                  <a:srgbClr val="FF0000"/>
                </a:solidFill>
              </a:rPr>
              <a:t>saqë</a:t>
            </a:r>
            <a:r>
              <a:rPr lang="en-US" sz="2000" dirty="0" smtClean="0">
                <a:solidFill>
                  <a:srgbClr val="FF0000"/>
                </a:solidFill>
              </a:rPr>
              <a:t>, </a:t>
            </a:r>
            <a:r>
              <a:rPr lang="en-US" sz="2000" dirty="0" err="1" smtClean="0">
                <a:solidFill>
                  <a:srgbClr val="FF0000"/>
                </a:solidFill>
              </a:rPr>
              <a:t>aq</a:t>
            </a:r>
            <a:r>
              <a:rPr lang="en-US" sz="2000" dirty="0" smtClean="0">
                <a:solidFill>
                  <a:srgbClr val="FF0000"/>
                </a:solidFill>
              </a:rPr>
              <a:t> </a:t>
            </a:r>
            <a:r>
              <a:rPr lang="en-US" sz="2000" dirty="0" err="1" smtClean="0">
                <a:solidFill>
                  <a:srgbClr val="FF0000"/>
                </a:solidFill>
              </a:rPr>
              <a:t>sa</a:t>
            </a:r>
            <a:r>
              <a:rPr lang="en-US" sz="2000" dirty="0" smtClean="0">
                <a:solidFill>
                  <a:srgbClr val="FF0000"/>
                </a:solidFill>
              </a:rPr>
              <a:t>, </a:t>
            </a:r>
            <a:r>
              <a:rPr lang="en-US" sz="2000" dirty="0" err="1" smtClean="0">
                <a:solidFill>
                  <a:srgbClr val="FF0000"/>
                </a:solidFill>
              </a:rPr>
              <a:t>kështu</a:t>
            </a:r>
            <a:r>
              <a:rPr lang="en-US" sz="2000" dirty="0" smtClean="0">
                <a:solidFill>
                  <a:srgbClr val="FF0000"/>
                </a:solidFill>
              </a:rPr>
              <a:t> </a:t>
            </a:r>
            <a:r>
              <a:rPr lang="en-US" sz="2000" dirty="0" err="1" smtClean="0">
                <a:solidFill>
                  <a:srgbClr val="FF0000"/>
                </a:solidFill>
              </a:rPr>
              <a:t>që</a:t>
            </a:r>
            <a:r>
              <a:rPr lang="en-US" sz="2000" dirty="0" smtClean="0">
                <a:solidFill>
                  <a:srgbClr val="FF0000"/>
                </a:solidFill>
              </a:rPr>
              <a:t> </a:t>
            </a:r>
            <a:r>
              <a:rPr lang="en-US" sz="2000" dirty="0" err="1" smtClean="0"/>
              <a:t>etj</a:t>
            </a:r>
            <a:r>
              <a:rPr lang="en-US" sz="2000" dirty="0" smtClean="0"/>
              <a:t>. </a:t>
            </a:r>
            <a:r>
              <a:rPr lang="sq-AL" sz="2000" dirty="0" smtClean="0"/>
              <a:t/>
            </a:r>
            <a:br>
              <a:rPr lang="sq-AL" sz="2000" dirty="0" smtClean="0"/>
            </a:br>
            <a:r>
              <a:rPr lang="sq-AL" sz="2000" dirty="0" smtClean="0"/>
              <a:t>P.sh. </a:t>
            </a:r>
            <a:r>
              <a:rPr lang="en-US" sz="2000" dirty="0" smtClean="0"/>
              <a:t>U </a:t>
            </a:r>
            <a:r>
              <a:rPr lang="en-US" sz="2000" dirty="0" err="1" smtClean="0"/>
              <a:t>përmallua</a:t>
            </a:r>
            <a:r>
              <a:rPr lang="en-US" sz="2000" dirty="0" smtClean="0"/>
              <a:t> </a:t>
            </a:r>
            <a:r>
              <a:rPr lang="en-US" sz="2000" dirty="0" err="1" smtClean="0"/>
              <a:t>aq</a:t>
            </a:r>
            <a:r>
              <a:rPr lang="en-US" sz="2000" dirty="0" smtClean="0"/>
              <a:t> </a:t>
            </a:r>
            <a:r>
              <a:rPr lang="en-US" sz="2000" dirty="0" err="1" smtClean="0"/>
              <a:t>shumë</a:t>
            </a:r>
            <a:r>
              <a:rPr lang="en-US" sz="2000" dirty="0" smtClean="0"/>
              <a:t>, </a:t>
            </a:r>
            <a:r>
              <a:rPr lang="en-US" sz="2000" dirty="0" err="1" smtClean="0">
                <a:solidFill>
                  <a:srgbClr val="FF0000"/>
                </a:solidFill>
              </a:rPr>
              <a:t>sa</a:t>
            </a:r>
            <a:r>
              <a:rPr lang="en-US" sz="2000" dirty="0" smtClean="0"/>
              <a:t> </a:t>
            </a:r>
            <a:r>
              <a:rPr lang="en-US" sz="2000" dirty="0" err="1" smtClean="0"/>
              <a:t>si</a:t>
            </a:r>
            <a:r>
              <a:rPr lang="en-US" sz="2000" dirty="0" smtClean="0"/>
              <a:t> </a:t>
            </a:r>
            <a:r>
              <a:rPr lang="en-US" sz="2000" dirty="0" err="1" smtClean="0"/>
              <a:t>mbushi</a:t>
            </a:r>
            <a:r>
              <a:rPr lang="en-US" sz="2000" dirty="0" smtClean="0"/>
              <a:t> </a:t>
            </a:r>
            <a:r>
              <a:rPr lang="en-US" sz="2000" dirty="0" err="1" smtClean="0"/>
              <a:t>sytë</a:t>
            </a:r>
            <a:r>
              <a:rPr lang="en-US" sz="2000" dirty="0" smtClean="0"/>
              <a:t> me lot. </a:t>
            </a:r>
            <a:r>
              <a:rPr lang="sq-AL" sz="2000" dirty="0" smtClean="0"/>
              <a:t/>
            </a:r>
            <a:br>
              <a:rPr lang="sq-AL" sz="2000" dirty="0" smtClean="0"/>
            </a:br>
            <a:r>
              <a:rPr lang="sq-AL" sz="2000" dirty="0"/>
              <a:t/>
            </a:r>
            <a:br>
              <a:rPr lang="sq-AL" sz="2000" dirty="0"/>
            </a:br>
            <a:r>
              <a:rPr lang="sq-AL" sz="2000" b="1" u="sng" dirty="0" smtClean="0"/>
              <a:t>i) </a:t>
            </a:r>
            <a:r>
              <a:rPr lang="en-US" sz="2000" b="1" u="sng" dirty="0" err="1" smtClean="0"/>
              <a:t>Lidhëzat</a:t>
            </a:r>
            <a:r>
              <a:rPr lang="en-US" sz="2000" b="1" u="sng" dirty="0" smtClean="0"/>
              <a:t> </a:t>
            </a:r>
            <a:r>
              <a:rPr lang="en-US" sz="2000" b="1" u="sng" dirty="0" err="1" smtClean="0"/>
              <a:t>lejore</a:t>
            </a:r>
            <a:r>
              <a:rPr lang="en-US" sz="2000" b="1" u="sng" dirty="0" smtClean="0"/>
              <a:t> </a:t>
            </a:r>
            <a:r>
              <a:rPr lang="sq-AL" sz="2000" dirty="0"/>
              <a:t/>
            </a:r>
            <a:br>
              <a:rPr lang="sq-AL" sz="2000" dirty="0"/>
            </a:br>
            <a:r>
              <a:rPr lang="sq-AL" sz="2000" dirty="0"/>
              <a:t>S</a:t>
            </a:r>
            <a:r>
              <a:rPr lang="en-US" sz="2000" dirty="0" err="1" smtClean="0"/>
              <a:t>hërbejnë</a:t>
            </a:r>
            <a:r>
              <a:rPr lang="en-US" sz="2000" dirty="0" smtClean="0"/>
              <a:t> </a:t>
            </a:r>
            <a:r>
              <a:rPr lang="en-US" sz="2000" dirty="0" err="1" smtClean="0"/>
              <a:t>për</a:t>
            </a:r>
            <a:r>
              <a:rPr lang="en-US" sz="2000" dirty="0" smtClean="0"/>
              <a:t> </a:t>
            </a:r>
            <a:r>
              <a:rPr lang="en-US" sz="2000" dirty="0" err="1" smtClean="0"/>
              <a:t>të</a:t>
            </a:r>
            <a:r>
              <a:rPr lang="en-US" sz="2000" dirty="0" smtClean="0"/>
              <a:t> </a:t>
            </a:r>
            <a:r>
              <a:rPr lang="en-US" sz="2000" dirty="0" err="1" smtClean="0"/>
              <a:t>ndërtuar</a:t>
            </a:r>
            <a:r>
              <a:rPr lang="en-US" sz="2000" dirty="0" smtClean="0"/>
              <a:t> </a:t>
            </a:r>
            <a:r>
              <a:rPr lang="en-US" sz="2000" dirty="0" err="1" smtClean="0"/>
              <a:t>fjali</a:t>
            </a:r>
            <a:r>
              <a:rPr lang="en-US" sz="2000" dirty="0" smtClean="0"/>
              <a:t> </a:t>
            </a:r>
            <a:r>
              <a:rPr lang="en-US" sz="2000" dirty="0" err="1" smtClean="0"/>
              <a:t>që</a:t>
            </a:r>
            <a:r>
              <a:rPr lang="en-US" sz="2000" dirty="0" smtClean="0"/>
              <a:t> </a:t>
            </a:r>
            <a:r>
              <a:rPr lang="en-US" sz="2000" dirty="0" err="1" smtClean="0"/>
              <a:t>shprehin</a:t>
            </a:r>
            <a:r>
              <a:rPr lang="en-US" sz="2000" dirty="0" smtClean="0"/>
              <a:t> </a:t>
            </a:r>
            <a:r>
              <a:rPr lang="en-US" sz="2000" dirty="0" err="1" smtClean="0"/>
              <a:t>lloje</a:t>
            </a:r>
            <a:r>
              <a:rPr lang="en-US" sz="2000" dirty="0" smtClean="0"/>
              <a:t> </a:t>
            </a:r>
            <a:r>
              <a:rPr lang="en-US" sz="2000" dirty="0" err="1" smtClean="0"/>
              <a:t>të</a:t>
            </a:r>
            <a:r>
              <a:rPr lang="en-US" sz="2000" dirty="0" smtClean="0"/>
              <a:t> </a:t>
            </a:r>
            <a:r>
              <a:rPr lang="en-US" sz="2000" dirty="0" err="1" smtClean="0"/>
              <a:t>ndryshme</a:t>
            </a:r>
            <a:r>
              <a:rPr lang="en-US" sz="2000" dirty="0" smtClean="0"/>
              <a:t> </a:t>
            </a:r>
            <a:r>
              <a:rPr lang="en-US" sz="2000" dirty="0" err="1" smtClean="0"/>
              <a:t>marrëdhëniesh</a:t>
            </a:r>
            <a:r>
              <a:rPr lang="en-US" sz="2000" dirty="0" smtClean="0"/>
              <a:t> </a:t>
            </a:r>
            <a:r>
              <a:rPr lang="en-US" sz="2000" dirty="0" err="1" smtClean="0"/>
              <a:t>lejore</a:t>
            </a:r>
            <a:r>
              <a:rPr lang="en-US" sz="2000" dirty="0" smtClean="0"/>
              <a:t>. </a:t>
            </a:r>
            <a:r>
              <a:rPr lang="sq-AL" sz="2000" dirty="0" smtClean="0"/>
              <a:t/>
            </a:r>
            <a:br>
              <a:rPr lang="sq-AL" sz="2000" dirty="0" smtClean="0"/>
            </a:br>
            <a:r>
              <a:rPr lang="en-US" sz="2000" dirty="0" err="1" smtClean="0"/>
              <a:t>Të</a:t>
            </a:r>
            <a:r>
              <a:rPr lang="en-US" sz="2000" dirty="0" smtClean="0"/>
              <a:t> </a:t>
            </a:r>
            <a:r>
              <a:rPr lang="en-US" sz="2000" dirty="0" err="1" smtClean="0"/>
              <a:t>tilla</a:t>
            </a:r>
            <a:r>
              <a:rPr lang="en-US" sz="2000" dirty="0" smtClean="0"/>
              <a:t> </a:t>
            </a:r>
            <a:r>
              <a:rPr lang="en-US" sz="2000" dirty="0" err="1" smtClean="0"/>
              <a:t>janë</a:t>
            </a:r>
            <a:r>
              <a:rPr lang="en-US" sz="2000" dirty="0" smtClean="0"/>
              <a:t>: </a:t>
            </a:r>
            <a:r>
              <a:rPr lang="en-US" sz="2000" dirty="0" err="1" smtClean="0">
                <a:solidFill>
                  <a:srgbClr val="FF0000"/>
                </a:solidFill>
              </a:rPr>
              <a:t>megjithëse</a:t>
            </a:r>
            <a:r>
              <a:rPr lang="en-US" sz="2000" dirty="0" smtClean="0">
                <a:solidFill>
                  <a:srgbClr val="FF0000"/>
                </a:solidFill>
              </a:rPr>
              <a:t>, </a:t>
            </a:r>
            <a:r>
              <a:rPr lang="en-US" sz="2000" dirty="0" err="1" smtClean="0">
                <a:solidFill>
                  <a:srgbClr val="FF0000"/>
                </a:solidFill>
              </a:rPr>
              <a:t>megjithëqë</a:t>
            </a:r>
            <a:r>
              <a:rPr lang="en-US" sz="2000" dirty="0" smtClean="0">
                <a:solidFill>
                  <a:srgbClr val="FF0000"/>
                </a:solidFill>
              </a:rPr>
              <a:t>, </a:t>
            </a:r>
            <a:r>
              <a:rPr lang="en-US" sz="2000" dirty="0" err="1" smtClean="0">
                <a:solidFill>
                  <a:srgbClr val="FF0000"/>
                </a:solidFill>
              </a:rPr>
              <a:t>ndonëse</a:t>
            </a:r>
            <a:r>
              <a:rPr lang="en-US" sz="2000" dirty="0" smtClean="0">
                <a:solidFill>
                  <a:srgbClr val="FF0000"/>
                </a:solidFill>
              </a:rPr>
              <a:t>, </a:t>
            </a:r>
            <a:r>
              <a:rPr lang="en-US" sz="2000" dirty="0" err="1" smtClean="0">
                <a:solidFill>
                  <a:srgbClr val="FF0000"/>
                </a:solidFill>
              </a:rPr>
              <a:t>sadoqë</a:t>
            </a:r>
            <a:r>
              <a:rPr lang="en-US" sz="2000" dirty="0" smtClean="0">
                <a:solidFill>
                  <a:srgbClr val="FF0000"/>
                </a:solidFill>
              </a:rPr>
              <a:t>, </a:t>
            </a:r>
            <a:r>
              <a:rPr lang="en-US" sz="2000" dirty="0" err="1" smtClean="0">
                <a:solidFill>
                  <a:srgbClr val="FF0000"/>
                </a:solidFill>
              </a:rPr>
              <a:t>sidoqë</a:t>
            </a:r>
            <a:r>
              <a:rPr lang="en-US" sz="2000" dirty="0" smtClean="0">
                <a:solidFill>
                  <a:srgbClr val="FF0000"/>
                </a:solidFill>
              </a:rPr>
              <a:t>, </a:t>
            </a:r>
            <a:r>
              <a:rPr lang="en-US" sz="2000" dirty="0" err="1" smtClean="0">
                <a:solidFill>
                  <a:srgbClr val="FF0000"/>
                </a:solidFill>
              </a:rPr>
              <a:t>edhe</a:t>
            </a:r>
            <a:r>
              <a:rPr lang="en-US" sz="2000" dirty="0" smtClean="0">
                <a:solidFill>
                  <a:srgbClr val="FF0000"/>
                </a:solidFill>
              </a:rPr>
              <a:t> </a:t>
            </a:r>
            <a:r>
              <a:rPr lang="en-US" sz="2000" dirty="0" err="1" smtClean="0">
                <a:solidFill>
                  <a:srgbClr val="FF0000"/>
                </a:solidFill>
              </a:rPr>
              <a:t>në</a:t>
            </a:r>
            <a:r>
              <a:rPr lang="en-US" sz="2000" dirty="0" smtClean="0">
                <a:solidFill>
                  <a:srgbClr val="FF0000"/>
                </a:solidFill>
              </a:rPr>
              <a:t>, </a:t>
            </a:r>
            <a:r>
              <a:rPr lang="en-US" sz="2000" dirty="0" err="1" smtClean="0">
                <a:solidFill>
                  <a:srgbClr val="FF0000"/>
                </a:solidFill>
              </a:rPr>
              <a:t>edhe</a:t>
            </a:r>
            <a:r>
              <a:rPr lang="en-US" sz="2000" dirty="0" smtClean="0">
                <a:solidFill>
                  <a:srgbClr val="FF0000"/>
                </a:solidFill>
              </a:rPr>
              <a:t> </a:t>
            </a:r>
            <a:r>
              <a:rPr lang="en-US" sz="2000" dirty="0" err="1" smtClean="0">
                <a:solidFill>
                  <a:srgbClr val="FF0000"/>
                </a:solidFill>
              </a:rPr>
              <a:t>po</a:t>
            </a:r>
            <a:r>
              <a:rPr lang="en-US" sz="2000" dirty="0" smtClean="0">
                <a:solidFill>
                  <a:srgbClr val="FF0000"/>
                </a:solidFill>
              </a:rPr>
              <a:t>, </a:t>
            </a:r>
            <a:r>
              <a:rPr lang="en-US" sz="2000" dirty="0" err="1" smtClean="0">
                <a:solidFill>
                  <a:srgbClr val="FF0000"/>
                </a:solidFill>
              </a:rPr>
              <a:t>edhe</a:t>
            </a:r>
            <a:r>
              <a:rPr lang="en-US" sz="2000" dirty="0" smtClean="0">
                <a:solidFill>
                  <a:srgbClr val="FF0000"/>
                </a:solidFill>
              </a:rPr>
              <a:t> </a:t>
            </a:r>
            <a:r>
              <a:rPr lang="en-US" sz="2000" dirty="0" err="1" smtClean="0">
                <a:solidFill>
                  <a:srgbClr val="FF0000"/>
                </a:solidFill>
              </a:rPr>
              <a:t>pse</a:t>
            </a:r>
            <a:r>
              <a:rPr lang="en-US" sz="2000" dirty="0" smtClean="0">
                <a:solidFill>
                  <a:srgbClr val="FF0000"/>
                </a:solidFill>
              </a:rPr>
              <a:t>, </a:t>
            </a:r>
            <a:r>
              <a:rPr lang="en-US" sz="2000" dirty="0" err="1" smtClean="0">
                <a:solidFill>
                  <a:srgbClr val="FF0000"/>
                </a:solidFill>
              </a:rPr>
              <a:t>edhe</a:t>
            </a:r>
            <a:r>
              <a:rPr lang="en-US" sz="2000" dirty="0" smtClean="0">
                <a:solidFill>
                  <a:srgbClr val="FF0000"/>
                </a:solidFill>
              </a:rPr>
              <a:t> </a:t>
            </a:r>
            <a:r>
              <a:rPr lang="en-US" sz="2000" dirty="0" err="1" smtClean="0">
                <a:solidFill>
                  <a:srgbClr val="FF0000"/>
                </a:solidFill>
              </a:rPr>
              <a:t>sikur</a:t>
            </a:r>
            <a:r>
              <a:rPr lang="en-US" sz="2000" dirty="0" smtClean="0">
                <a:solidFill>
                  <a:srgbClr val="FF0000"/>
                </a:solidFill>
              </a:rPr>
              <a:t> </a:t>
            </a:r>
            <a:r>
              <a:rPr lang="en-US" sz="2000" dirty="0" err="1" smtClean="0"/>
              <a:t>etj</a:t>
            </a:r>
            <a:r>
              <a:rPr lang="en-US" sz="2000" dirty="0" smtClean="0"/>
              <a:t>.</a:t>
            </a:r>
            <a:r>
              <a:rPr lang="sq-AL" sz="2000" dirty="0" smtClean="0"/>
              <a:t/>
            </a:r>
            <a:br>
              <a:rPr lang="sq-AL" sz="2000" dirty="0" smtClean="0"/>
            </a:br>
            <a:r>
              <a:rPr lang="sq-AL" sz="2000" dirty="0" smtClean="0"/>
              <a:t>P.sh. </a:t>
            </a:r>
            <a:r>
              <a:rPr lang="en-US" sz="2000" dirty="0" smtClean="0"/>
              <a:t> </a:t>
            </a:r>
            <a:r>
              <a:rPr lang="en-US" sz="2000" dirty="0" err="1" smtClean="0">
                <a:solidFill>
                  <a:srgbClr val="FF0000"/>
                </a:solidFill>
              </a:rPr>
              <a:t>Edhe</a:t>
            </a:r>
            <a:r>
              <a:rPr lang="en-US" sz="2000" dirty="0" smtClean="0">
                <a:solidFill>
                  <a:srgbClr val="FF0000"/>
                </a:solidFill>
              </a:rPr>
              <a:t> </a:t>
            </a:r>
            <a:r>
              <a:rPr lang="en-US" sz="2000" dirty="0" err="1" smtClean="0">
                <a:solidFill>
                  <a:srgbClr val="FF0000"/>
                </a:solidFill>
              </a:rPr>
              <a:t>pse</a:t>
            </a:r>
            <a:r>
              <a:rPr lang="en-US" sz="2000" dirty="0" smtClean="0">
                <a:solidFill>
                  <a:srgbClr val="FF0000"/>
                </a:solidFill>
              </a:rPr>
              <a:t> </a:t>
            </a:r>
            <a:r>
              <a:rPr lang="en-US" sz="2000" dirty="0" err="1" smtClean="0"/>
              <a:t>ishte</a:t>
            </a:r>
            <a:r>
              <a:rPr lang="en-US" sz="2000" dirty="0" smtClean="0"/>
              <a:t> me</a:t>
            </a:r>
            <a:r>
              <a:rPr lang="sq-AL" sz="2000" dirty="0" smtClean="0"/>
              <a:t>s</a:t>
            </a:r>
            <a:r>
              <a:rPr lang="en-US" sz="2000" dirty="0" err="1" smtClean="0"/>
              <a:t>i</a:t>
            </a:r>
            <a:r>
              <a:rPr lang="en-US" sz="2000" dirty="0" smtClean="0"/>
              <a:t> </a:t>
            </a:r>
            <a:r>
              <a:rPr lang="en-US" sz="2000" dirty="0" err="1" smtClean="0"/>
              <a:t>i</a:t>
            </a:r>
            <a:r>
              <a:rPr lang="en-US" sz="2000" dirty="0" smtClean="0"/>
              <a:t> </a:t>
            </a:r>
            <a:r>
              <a:rPr lang="en-US" sz="2000" dirty="0" err="1" smtClean="0"/>
              <a:t>dimrit</a:t>
            </a:r>
            <a:r>
              <a:rPr lang="en-US" sz="2000" dirty="0" smtClean="0"/>
              <a:t>, </a:t>
            </a:r>
            <a:r>
              <a:rPr lang="en-US" sz="2000" dirty="0" err="1" smtClean="0"/>
              <a:t>koha</a:t>
            </a:r>
            <a:r>
              <a:rPr lang="en-US" sz="2000" dirty="0" smtClean="0"/>
              <a:t> </a:t>
            </a:r>
            <a:r>
              <a:rPr lang="en-US" sz="2000" dirty="0" err="1" smtClean="0"/>
              <a:t>bënte</a:t>
            </a:r>
            <a:r>
              <a:rPr lang="en-US" sz="2000" dirty="0" smtClean="0"/>
              <a:t> </a:t>
            </a:r>
            <a:r>
              <a:rPr lang="en-US" sz="2000" dirty="0" err="1" smtClean="0"/>
              <a:t>ende</a:t>
            </a:r>
            <a:r>
              <a:rPr lang="en-US" sz="2000" dirty="0" smtClean="0"/>
              <a:t> </a:t>
            </a:r>
            <a:r>
              <a:rPr lang="en-US" sz="2000" dirty="0" err="1" smtClean="0"/>
              <a:t>ngrohtë</a:t>
            </a:r>
            <a:r>
              <a:rPr lang="en-US" sz="2000" dirty="0" smtClean="0"/>
              <a:t>.</a:t>
            </a:r>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7"/>
            <a:ext cx="7772400" cy="1800199"/>
          </a:xfrm>
        </p:spPr>
        <p:style>
          <a:lnRef idx="1">
            <a:schemeClr val="accent1"/>
          </a:lnRef>
          <a:fillRef idx="2">
            <a:schemeClr val="accent1"/>
          </a:fillRef>
          <a:effectRef idx="1">
            <a:schemeClr val="accent1"/>
          </a:effectRef>
          <a:fontRef idx="minor">
            <a:schemeClr val="dk1"/>
          </a:fontRef>
        </p:style>
        <p:txBody>
          <a:bodyPr>
            <a:normAutofit/>
          </a:bodyPr>
          <a:lstStyle/>
          <a:p>
            <a:pPr algn="l"/>
            <a:r>
              <a:rPr lang="en-US" sz="2000" b="1" u="sng" dirty="0" smtClean="0"/>
              <a:t>j</a:t>
            </a:r>
            <a:r>
              <a:rPr lang="sq-AL" sz="2000" b="1" u="sng" dirty="0" smtClean="0"/>
              <a:t>) </a:t>
            </a:r>
            <a:r>
              <a:rPr lang="en-US" sz="2000" b="1" u="sng" dirty="0" err="1" smtClean="0"/>
              <a:t>Lidhëzat</a:t>
            </a:r>
            <a:r>
              <a:rPr lang="en-US" sz="2000" b="1" u="sng" dirty="0" smtClean="0"/>
              <a:t> </a:t>
            </a:r>
            <a:r>
              <a:rPr lang="en-US" sz="2000" b="1" u="sng" dirty="0" err="1" smtClean="0"/>
              <a:t>kundërvënëse</a:t>
            </a:r>
            <a:r>
              <a:rPr lang="en-US" sz="2000" b="1" u="sng" dirty="0" smtClean="0"/>
              <a:t> </a:t>
            </a:r>
            <a:r>
              <a:rPr lang="sq-AL" sz="2000" b="1" u="sng" dirty="0" smtClean="0"/>
              <a:t/>
            </a:r>
            <a:br>
              <a:rPr lang="sq-AL" sz="2000" b="1" u="sng" dirty="0" smtClean="0"/>
            </a:br>
            <a:r>
              <a:rPr lang="sq-AL" sz="2000" dirty="0"/>
              <a:t>S</a:t>
            </a:r>
            <a:r>
              <a:rPr lang="en-US" sz="2000" dirty="0" err="1" smtClean="0"/>
              <a:t>hërbejnë</a:t>
            </a:r>
            <a:r>
              <a:rPr lang="en-US" sz="2000" dirty="0" smtClean="0"/>
              <a:t> </a:t>
            </a:r>
            <a:r>
              <a:rPr lang="en-US" sz="2000" dirty="0" err="1" smtClean="0"/>
              <a:t>për</a:t>
            </a:r>
            <a:r>
              <a:rPr lang="en-US" sz="2000" dirty="0" smtClean="0"/>
              <a:t> </a:t>
            </a:r>
            <a:r>
              <a:rPr lang="en-US" sz="2000" dirty="0" err="1" smtClean="0"/>
              <a:t>të</a:t>
            </a:r>
            <a:r>
              <a:rPr lang="en-US" sz="2000" dirty="0" smtClean="0"/>
              <a:t> </a:t>
            </a:r>
            <a:r>
              <a:rPr lang="en-US" sz="2000" dirty="0" err="1" smtClean="0"/>
              <a:t>shprehur</a:t>
            </a:r>
            <a:r>
              <a:rPr lang="en-US" sz="2000" dirty="0" smtClean="0"/>
              <a:t> </a:t>
            </a:r>
            <a:r>
              <a:rPr lang="en-US" sz="2000" dirty="0" err="1" smtClean="0"/>
              <a:t>një</a:t>
            </a:r>
            <a:r>
              <a:rPr lang="en-US" sz="2000" dirty="0" smtClean="0"/>
              <a:t> </a:t>
            </a:r>
            <a:r>
              <a:rPr lang="en-US" sz="2000" dirty="0" err="1" smtClean="0"/>
              <a:t>kundërvënie</a:t>
            </a:r>
            <a:r>
              <a:rPr lang="en-US" sz="2000" dirty="0" smtClean="0"/>
              <a:t> </a:t>
            </a:r>
            <a:r>
              <a:rPr lang="en-US" sz="2000" dirty="0" err="1" smtClean="0"/>
              <a:t>ndërmjet</a:t>
            </a:r>
            <a:r>
              <a:rPr lang="en-US" sz="2000" dirty="0" smtClean="0"/>
              <a:t> </a:t>
            </a:r>
            <a:r>
              <a:rPr lang="en-US" sz="2000" dirty="0" err="1" smtClean="0"/>
              <a:t>dy</a:t>
            </a:r>
            <a:r>
              <a:rPr lang="en-US" sz="2000" dirty="0" smtClean="0"/>
              <a:t> </a:t>
            </a:r>
            <a:r>
              <a:rPr lang="en-US" sz="2000" dirty="0" err="1" smtClean="0"/>
              <a:t>veprimeve</a:t>
            </a:r>
            <a:r>
              <a:rPr lang="en-US" sz="2000" dirty="0" smtClean="0"/>
              <a:t>, </a:t>
            </a:r>
            <a:r>
              <a:rPr lang="en-US" sz="2000" dirty="0" err="1" smtClean="0"/>
              <a:t>dy</a:t>
            </a:r>
            <a:r>
              <a:rPr lang="en-US" sz="2000" dirty="0" smtClean="0"/>
              <a:t> </a:t>
            </a:r>
            <a:r>
              <a:rPr lang="en-US" sz="2000" dirty="0" err="1" smtClean="0"/>
              <a:t>gjendjeve</a:t>
            </a:r>
            <a:r>
              <a:rPr lang="en-US" sz="2000" dirty="0" smtClean="0"/>
              <a:t>. </a:t>
            </a:r>
            <a:r>
              <a:rPr lang="sq-AL" sz="2000" dirty="0" smtClean="0"/>
              <a:t/>
            </a:r>
            <a:br>
              <a:rPr lang="sq-AL" sz="2000" dirty="0" smtClean="0"/>
            </a:br>
            <a:r>
              <a:rPr lang="en-US" sz="2000" dirty="0" err="1" smtClean="0"/>
              <a:t>Lidhëzat</a:t>
            </a:r>
            <a:r>
              <a:rPr lang="en-US" sz="2000" dirty="0" smtClean="0"/>
              <a:t> </a:t>
            </a:r>
            <a:r>
              <a:rPr lang="en-US" sz="2000" dirty="0" err="1" smtClean="0"/>
              <a:t>kundërvënëse</a:t>
            </a:r>
            <a:r>
              <a:rPr lang="en-US" sz="2000" dirty="0" smtClean="0"/>
              <a:t> </a:t>
            </a:r>
            <a:r>
              <a:rPr lang="en-US" sz="2000" dirty="0" err="1" smtClean="0"/>
              <a:t>janë</a:t>
            </a:r>
            <a:r>
              <a:rPr lang="en-US" sz="2000" dirty="0" smtClean="0"/>
              <a:t>: </a:t>
            </a:r>
            <a:r>
              <a:rPr lang="en-US" sz="2000" dirty="0" err="1" smtClean="0">
                <a:solidFill>
                  <a:srgbClr val="FF0000"/>
                </a:solidFill>
              </a:rPr>
              <a:t>nëse</a:t>
            </a:r>
            <a:r>
              <a:rPr lang="en-US" sz="2000" dirty="0" smtClean="0">
                <a:solidFill>
                  <a:srgbClr val="FF0000"/>
                </a:solidFill>
              </a:rPr>
              <a:t>, </a:t>
            </a:r>
            <a:r>
              <a:rPr lang="en-US" sz="2000" dirty="0" err="1" smtClean="0">
                <a:solidFill>
                  <a:srgbClr val="FF0000"/>
                </a:solidFill>
              </a:rPr>
              <a:t>në</a:t>
            </a:r>
            <a:r>
              <a:rPr lang="en-US" sz="2000" dirty="0" smtClean="0">
                <a:solidFill>
                  <a:srgbClr val="FF0000"/>
                </a:solidFill>
              </a:rPr>
              <a:t> </a:t>
            </a:r>
            <a:r>
              <a:rPr lang="en-US" sz="2000" dirty="0" err="1" smtClean="0">
                <a:solidFill>
                  <a:srgbClr val="FF0000"/>
                </a:solidFill>
              </a:rPr>
              <a:t>qoftë</a:t>
            </a:r>
            <a:r>
              <a:rPr lang="en-US" sz="2000" dirty="0" smtClean="0">
                <a:solidFill>
                  <a:srgbClr val="FF0000"/>
                </a:solidFill>
              </a:rPr>
              <a:t> se, </a:t>
            </a:r>
            <a:r>
              <a:rPr lang="en-US" sz="2000" dirty="0" err="1" smtClean="0">
                <a:solidFill>
                  <a:srgbClr val="FF0000"/>
                </a:solidFill>
              </a:rPr>
              <a:t>ndërsa</a:t>
            </a:r>
            <a:r>
              <a:rPr lang="en-US" sz="2000" dirty="0" smtClean="0">
                <a:solidFill>
                  <a:srgbClr val="FF0000"/>
                </a:solidFill>
              </a:rPr>
              <a:t>, </a:t>
            </a:r>
            <a:r>
              <a:rPr lang="en-US" sz="2000" dirty="0" err="1" smtClean="0">
                <a:solidFill>
                  <a:srgbClr val="FF0000"/>
                </a:solidFill>
              </a:rPr>
              <a:t>në</a:t>
            </a:r>
            <a:r>
              <a:rPr lang="en-US" sz="2000" dirty="0" smtClean="0">
                <a:solidFill>
                  <a:srgbClr val="FF0000"/>
                </a:solidFill>
              </a:rPr>
              <a:t> vend </a:t>
            </a:r>
            <a:r>
              <a:rPr lang="en-US" sz="2000" dirty="0" err="1" smtClean="0">
                <a:solidFill>
                  <a:srgbClr val="FF0000"/>
                </a:solidFill>
              </a:rPr>
              <a:t>që</a:t>
            </a:r>
            <a:r>
              <a:rPr lang="en-US" sz="2000" dirty="0" smtClean="0"/>
              <a:t>. </a:t>
            </a:r>
            <a:r>
              <a:rPr lang="sq-AL" sz="2000" dirty="0" smtClean="0"/>
              <a:t/>
            </a:r>
            <a:br>
              <a:rPr lang="sq-AL" sz="2000" dirty="0" smtClean="0"/>
            </a:br>
            <a:r>
              <a:rPr lang="sq-AL" sz="2000" dirty="0" smtClean="0"/>
              <a:t>P.sh. </a:t>
            </a:r>
            <a:r>
              <a:rPr lang="en-US" sz="2000" dirty="0" err="1" smtClean="0"/>
              <a:t>Në</a:t>
            </a:r>
            <a:r>
              <a:rPr lang="en-US" sz="2000" dirty="0" smtClean="0"/>
              <a:t> </a:t>
            </a:r>
            <a:r>
              <a:rPr lang="en-US" sz="2000" dirty="0" err="1" smtClean="0"/>
              <a:t>qoftë</a:t>
            </a:r>
            <a:r>
              <a:rPr lang="en-US" sz="2000" dirty="0" smtClean="0"/>
              <a:t> se </a:t>
            </a:r>
            <a:r>
              <a:rPr lang="en-US" sz="2000" dirty="0" err="1" smtClean="0"/>
              <a:t>shkoni</a:t>
            </a:r>
            <a:r>
              <a:rPr lang="en-US" sz="2000" dirty="0" smtClean="0"/>
              <a:t> </a:t>
            </a:r>
            <a:r>
              <a:rPr lang="en-US" sz="2000" dirty="0" err="1" smtClean="0"/>
              <a:t>ju</a:t>
            </a:r>
            <a:r>
              <a:rPr lang="en-US" sz="2000" dirty="0" smtClean="0"/>
              <a:t>, </a:t>
            </a:r>
            <a:r>
              <a:rPr lang="en-US" sz="2000" dirty="0" err="1" smtClean="0"/>
              <a:t>ai</a:t>
            </a:r>
            <a:r>
              <a:rPr lang="en-US" sz="2000" dirty="0" smtClean="0"/>
              <a:t> </a:t>
            </a:r>
            <a:r>
              <a:rPr lang="en-US" sz="2000" dirty="0" err="1" smtClean="0"/>
              <a:t>nuk</a:t>
            </a:r>
            <a:r>
              <a:rPr lang="en-US" sz="2000" dirty="0" smtClean="0"/>
              <a:t> do </a:t>
            </a:r>
            <a:r>
              <a:rPr lang="en-US" sz="2000" dirty="0" err="1" smtClean="0"/>
              <a:t>të</a:t>
            </a:r>
            <a:r>
              <a:rPr lang="en-US" sz="2000" dirty="0" smtClean="0"/>
              <a:t> </a:t>
            </a:r>
            <a:r>
              <a:rPr lang="en-US" sz="2000" dirty="0" err="1" smtClean="0"/>
              <a:t>vijë</a:t>
            </a:r>
            <a:r>
              <a:rPr lang="en-US" sz="2000" dirty="0" smtClean="0"/>
              <a:t>.</a:t>
            </a:r>
            <a:endParaRPr lang="en-US" sz="2000" dirty="0"/>
          </a:p>
        </p:txBody>
      </p:sp>
      <p:sp>
        <p:nvSpPr>
          <p:cNvPr id="3" name="Subtitle 2"/>
          <p:cNvSpPr>
            <a:spLocks noGrp="1"/>
          </p:cNvSpPr>
          <p:nvPr>
            <p:ph type="subTitle" idx="1"/>
          </p:nvPr>
        </p:nvSpPr>
        <p:spPr>
          <a:xfrm>
            <a:off x="1371600" y="2492896"/>
            <a:ext cx="6400800" cy="4104456"/>
          </a:xfrm>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algn="l"/>
            <a:r>
              <a:rPr lang="sq-AL" sz="2000" dirty="0" smtClean="0">
                <a:solidFill>
                  <a:schemeClr val="tx1"/>
                </a:solidFill>
              </a:rPr>
              <a:t>Detyrë Shtëpie</a:t>
            </a:r>
            <a:r>
              <a:rPr lang="en-US" sz="2000" dirty="0" smtClean="0">
                <a:solidFill>
                  <a:schemeClr val="tx1"/>
                </a:solidFill>
              </a:rPr>
              <a:t>:</a:t>
            </a:r>
          </a:p>
          <a:p>
            <a:pPr marL="457200" indent="-457200" algn="l">
              <a:buAutoNum type="arabicPeriod"/>
            </a:pPr>
            <a:r>
              <a:rPr lang="en-US" sz="2000" dirty="0" err="1" smtClean="0">
                <a:solidFill>
                  <a:schemeClr val="tx1"/>
                </a:solidFill>
              </a:rPr>
              <a:t>Lidhëz</a:t>
            </a:r>
            <a:r>
              <a:rPr lang="en-US" sz="2000" dirty="0" smtClean="0">
                <a:solidFill>
                  <a:schemeClr val="tx1"/>
                </a:solidFill>
              </a:rPr>
              <a:t> </a:t>
            </a:r>
            <a:r>
              <a:rPr lang="en-US" sz="2000" dirty="0" err="1" smtClean="0">
                <a:solidFill>
                  <a:schemeClr val="tx1"/>
                </a:solidFill>
              </a:rPr>
              <a:t>quhet</a:t>
            </a:r>
            <a:r>
              <a:rPr lang="en-US" sz="2000" dirty="0" smtClean="0">
                <a:solidFill>
                  <a:schemeClr val="tx1"/>
                </a:solidFill>
              </a:rPr>
              <a:t>? </a:t>
            </a:r>
          </a:p>
          <a:p>
            <a:pPr marL="457200" indent="-457200" algn="l">
              <a:buAutoNum type="arabicPeriod"/>
            </a:pPr>
            <a:r>
              <a:rPr lang="en-US" sz="2000" dirty="0" err="1" smtClean="0">
                <a:solidFill>
                  <a:schemeClr val="tx1"/>
                </a:solidFill>
              </a:rPr>
              <a:t>Sipas</a:t>
            </a:r>
            <a:r>
              <a:rPr lang="en-US" sz="2000" dirty="0" smtClean="0">
                <a:solidFill>
                  <a:schemeClr val="tx1"/>
                </a:solidFill>
              </a:rPr>
              <a:t> </a:t>
            </a:r>
            <a:r>
              <a:rPr lang="en-US" sz="2000" dirty="0" err="1" smtClean="0">
                <a:solidFill>
                  <a:schemeClr val="tx1"/>
                </a:solidFill>
              </a:rPr>
              <a:t>prejardhjes</a:t>
            </a:r>
            <a:r>
              <a:rPr lang="en-US" sz="2000" dirty="0" smtClean="0">
                <a:solidFill>
                  <a:schemeClr val="tx1"/>
                </a:solidFill>
              </a:rPr>
              <a:t> </a:t>
            </a:r>
            <a:r>
              <a:rPr lang="en-US" sz="2000" dirty="0" err="1" smtClean="0">
                <a:solidFill>
                  <a:schemeClr val="tx1"/>
                </a:solidFill>
              </a:rPr>
              <a:t>si</a:t>
            </a:r>
            <a:r>
              <a:rPr lang="en-US" sz="2000" dirty="0" smtClean="0">
                <a:solidFill>
                  <a:schemeClr val="tx1"/>
                </a:solidFill>
              </a:rPr>
              <a:t> </a:t>
            </a:r>
            <a:r>
              <a:rPr lang="en-US" sz="2000" dirty="0" err="1" smtClean="0">
                <a:solidFill>
                  <a:schemeClr val="tx1"/>
                </a:solidFill>
              </a:rPr>
              <a:t>i</a:t>
            </a:r>
            <a:r>
              <a:rPr lang="en-US" sz="2000" dirty="0" smtClean="0">
                <a:solidFill>
                  <a:schemeClr val="tx1"/>
                </a:solidFill>
              </a:rPr>
              <a:t> </a:t>
            </a:r>
            <a:r>
              <a:rPr lang="en-US" sz="2000" dirty="0" err="1" smtClean="0">
                <a:solidFill>
                  <a:schemeClr val="tx1"/>
                </a:solidFill>
              </a:rPr>
              <a:t>ndajmë</a:t>
            </a:r>
            <a:r>
              <a:rPr lang="en-US" sz="2000" dirty="0" smtClean="0">
                <a:solidFill>
                  <a:schemeClr val="tx1"/>
                </a:solidFill>
              </a:rPr>
              <a:t> </a:t>
            </a:r>
            <a:r>
              <a:rPr lang="en-US" sz="2000" dirty="0" err="1" smtClean="0">
                <a:solidFill>
                  <a:schemeClr val="tx1"/>
                </a:solidFill>
              </a:rPr>
              <a:t>lidhëzat</a:t>
            </a:r>
            <a:r>
              <a:rPr lang="en-US" sz="2000" dirty="0" smtClean="0">
                <a:solidFill>
                  <a:schemeClr val="tx1"/>
                </a:solidFill>
              </a:rPr>
              <a:t>? </a:t>
            </a:r>
          </a:p>
          <a:p>
            <a:pPr marL="457200" indent="-457200" algn="l">
              <a:buAutoNum type="arabicPeriod"/>
            </a:pPr>
            <a:r>
              <a:rPr lang="en-US" sz="2000" dirty="0" err="1" smtClean="0">
                <a:solidFill>
                  <a:schemeClr val="tx1"/>
                </a:solidFill>
              </a:rPr>
              <a:t>Sipas</a:t>
            </a:r>
            <a:r>
              <a:rPr lang="en-US" sz="2000" dirty="0" smtClean="0">
                <a:solidFill>
                  <a:schemeClr val="tx1"/>
                </a:solidFill>
              </a:rPr>
              <a:t> </a:t>
            </a:r>
            <a:r>
              <a:rPr lang="en-US" sz="2000" dirty="0" err="1" smtClean="0">
                <a:solidFill>
                  <a:schemeClr val="tx1"/>
                </a:solidFill>
              </a:rPr>
              <a:t>strukturës</a:t>
            </a:r>
            <a:r>
              <a:rPr lang="en-US" sz="2000" dirty="0" smtClean="0">
                <a:solidFill>
                  <a:schemeClr val="tx1"/>
                </a:solidFill>
              </a:rPr>
              <a:t> </a:t>
            </a:r>
            <a:r>
              <a:rPr lang="en-US" sz="2000" dirty="0" err="1" smtClean="0">
                <a:solidFill>
                  <a:schemeClr val="tx1"/>
                </a:solidFill>
              </a:rPr>
              <a:t>morfologjike</a:t>
            </a:r>
            <a:r>
              <a:rPr lang="en-US" sz="2000" dirty="0" smtClean="0">
                <a:solidFill>
                  <a:schemeClr val="tx1"/>
                </a:solidFill>
              </a:rPr>
              <a:t> </a:t>
            </a:r>
            <a:r>
              <a:rPr lang="en-US" sz="2000" dirty="0" err="1" smtClean="0">
                <a:solidFill>
                  <a:schemeClr val="tx1"/>
                </a:solidFill>
              </a:rPr>
              <a:t>si</a:t>
            </a:r>
            <a:r>
              <a:rPr lang="en-US" sz="2000" dirty="0" smtClean="0">
                <a:solidFill>
                  <a:schemeClr val="tx1"/>
                </a:solidFill>
              </a:rPr>
              <a:t> </a:t>
            </a:r>
            <a:r>
              <a:rPr lang="en-US" sz="2000" dirty="0" err="1" smtClean="0">
                <a:solidFill>
                  <a:schemeClr val="tx1"/>
                </a:solidFill>
              </a:rPr>
              <a:t>ndahen</a:t>
            </a:r>
            <a:r>
              <a:rPr lang="en-US" sz="2000" dirty="0" smtClean="0">
                <a:solidFill>
                  <a:schemeClr val="tx1"/>
                </a:solidFill>
              </a:rPr>
              <a:t> </a:t>
            </a:r>
            <a:r>
              <a:rPr lang="en-US" sz="2000" dirty="0" err="1" smtClean="0">
                <a:solidFill>
                  <a:schemeClr val="tx1"/>
                </a:solidFill>
              </a:rPr>
              <a:t>lidhëzat</a:t>
            </a:r>
            <a:r>
              <a:rPr lang="en-US" sz="2000" dirty="0" smtClean="0">
                <a:solidFill>
                  <a:schemeClr val="tx1"/>
                </a:solidFill>
              </a:rPr>
              <a:t>? </a:t>
            </a:r>
          </a:p>
          <a:p>
            <a:pPr marL="457200" indent="-457200" algn="l">
              <a:buAutoNum type="arabicPeriod"/>
            </a:pPr>
            <a:r>
              <a:rPr lang="en-US" sz="2000" dirty="0" smtClean="0">
                <a:solidFill>
                  <a:schemeClr val="tx1"/>
                </a:solidFill>
              </a:rPr>
              <a:t>Trego </a:t>
            </a:r>
            <a:r>
              <a:rPr lang="en-US" sz="2000" dirty="0" err="1" smtClean="0">
                <a:solidFill>
                  <a:schemeClr val="tx1"/>
                </a:solidFill>
              </a:rPr>
              <a:t>disa</a:t>
            </a:r>
            <a:r>
              <a:rPr lang="en-US" sz="2000" dirty="0" smtClean="0">
                <a:solidFill>
                  <a:schemeClr val="tx1"/>
                </a:solidFill>
              </a:rPr>
              <a:t> </a:t>
            </a:r>
            <a:r>
              <a:rPr lang="en-US" sz="2000" dirty="0" err="1" smtClean="0">
                <a:solidFill>
                  <a:schemeClr val="tx1"/>
                </a:solidFill>
              </a:rPr>
              <a:t>lidhëza</a:t>
            </a:r>
            <a:r>
              <a:rPr lang="en-US" sz="2000" dirty="0" smtClean="0">
                <a:solidFill>
                  <a:schemeClr val="tx1"/>
                </a:solidFill>
              </a:rPr>
              <a:t> </a:t>
            </a:r>
            <a:r>
              <a:rPr lang="en-US" sz="2000" dirty="0" err="1" smtClean="0">
                <a:solidFill>
                  <a:schemeClr val="tx1"/>
                </a:solidFill>
              </a:rPr>
              <a:t>të</a:t>
            </a:r>
            <a:r>
              <a:rPr lang="en-US" sz="2000" dirty="0" smtClean="0">
                <a:solidFill>
                  <a:schemeClr val="tx1"/>
                </a:solidFill>
              </a:rPr>
              <a:t> </a:t>
            </a:r>
            <a:r>
              <a:rPr lang="en-US" sz="2000" dirty="0" err="1" smtClean="0">
                <a:solidFill>
                  <a:schemeClr val="tx1"/>
                </a:solidFill>
              </a:rPr>
              <a:t>parme</a:t>
            </a:r>
            <a:r>
              <a:rPr lang="en-US" sz="2000" dirty="0" smtClean="0">
                <a:solidFill>
                  <a:schemeClr val="tx1"/>
                </a:solidFill>
              </a:rPr>
              <a:t>? </a:t>
            </a:r>
          </a:p>
          <a:p>
            <a:pPr marL="457200" indent="-457200" algn="l">
              <a:buAutoNum type="arabicPeriod"/>
            </a:pPr>
            <a:r>
              <a:rPr lang="en-US" sz="2000" dirty="0" err="1" smtClean="0">
                <a:solidFill>
                  <a:schemeClr val="tx1"/>
                </a:solidFill>
              </a:rPr>
              <a:t>Shkruaj</a:t>
            </a:r>
            <a:r>
              <a:rPr lang="en-US" sz="2000" dirty="0" smtClean="0">
                <a:solidFill>
                  <a:schemeClr val="tx1"/>
                </a:solidFill>
              </a:rPr>
              <a:t> </a:t>
            </a:r>
            <a:r>
              <a:rPr lang="en-US" sz="2000" dirty="0" err="1" smtClean="0">
                <a:solidFill>
                  <a:schemeClr val="tx1"/>
                </a:solidFill>
              </a:rPr>
              <a:t>disa</a:t>
            </a:r>
            <a:r>
              <a:rPr lang="en-US" sz="2000" dirty="0" smtClean="0">
                <a:solidFill>
                  <a:schemeClr val="tx1"/>
                </a:solidFill>
              </a:rPr>
              <a:t> </a:t>
            </a:r>
            <a:r>
              <a:rPr lang="en-US" sz="2000" dirty="0" err="1" smtClean="0">
                <a:solidFill>
                  <a:schemeClr val="tx1"/>
                </a:solidFill>
              </a:rPr>
              <a:t>lokucione</a:t>
            </a:r>
            <a:r>
              <a:rPr lang="en-US" sz="2000" dirty="0" smtClean="0">
                <a:solidFill>
                  <a:schemeClr val="tx1"/>
                </a:solidFill>
              </a:rPr>
              <a:t> </a:t>
            </a:r>
            <a:r>
              <a:rPr lang="en-US" sz="2000" dirty="0" err="1" smtClean="0">
                <a:solidFill>
                  <a:schemeClr val="tx1"/>
                </a:solidFill>
              </a:rPr>
              <a:t>lidhëzore</a:t>
            </a:r>
            <a:r>
              <a:rPr lang="en-US" sz="2000" dirty="0" smtClean="0">
                <a:solidFill>
                  <a:schemeClr val="tx1"/>
                </a:solidFill>
              </a:rPr>
              <a:t>? </a:t>
            </a:r>
          </a:p>
          <a:p>
            <a:pPr marL="457200" indent="-457200" algn="l">
              <a:buAutoNum type="arabicPeriod"/>
            </a:pPr>
            <a:r>
              <a:rPr lang="en-US" sz="2000" dirty="0" err="1" smtClean="0">
                <a:solidFill>
                  <a:schemeClr val="tx1"/>
                </a:solidFill>
              </a:rPr>
              <a:t>Sipas</a:t>
            </a:r>
            <a:r>
              <a:rPr lang="en-US" sz="2000" dirty="0" smtClean="0">
                <a:solidFill>
                  <a:schemeClr val="tx1"/>
                </a:solidFill>
              </a:rPr>
              <a:t> </a:t>
            </a:r>
            <a:r>
              <a:rPr lang="en-US" sz="2000" dirty="0" err="1" smtClean="0">
                <a:solidFill>
                  <a:schemeClr val="tx1"/>
                </a:solidFill>
              </a:rPr>
              <a:t>funksionit</a:t>
            </a:r>
            <a:r>
              <a:rPr lang="en-US" sz="2000" dirty="0" smtClean="0">
                <a:solidFill>
                  <a:schemeClr val="tx1"/>
                </a:solidFill>
              </a:rPr>
              <a:t> </a:t>
            </a:r>
            <a:r>
              <a:rPr lang="en-US" sz="2000" dirty="0" err="1" smtClean="0">
                <a:solidFill>
                  <a:schemeClr val="tx1"/>
                </a:solidFill>
              </a:rPr>
              <a:t>sintaksor</a:t>
            </a:r>
            <a:r>
              <a:rPr lang="en-US" sz="2000" dirty="0" smtClean="0">
                <a:solidFill>
                  <a:schemeClr val="tx1"/>
                </a:solidFill>
              </a:rPr>
              <a:t> </a:t>
            </a:r>
            <a:r>
              <a:rPr lang="en-US" sz="2000" dirty="0" err="1" smtClean="0">
                <a:solidFill>
                  <a:schemeClr val="tx1"/>
                </a:solidFill>
              </a:rPr>
              <a:t>lidhëzat</a:t>
            </a:r>
            <a:r>
              <a:rPr lang="en-US" sz="2000" dirty="0" smtClean="0">
                <a:solidFill>
                  <a:schemeClr val="tx1"/>
                </a:solidFill>
              </a:rPr>
              <a:t> </a:t>
            </a:r>
            <a:r>
              <a:rPr lang="en-US" sz="2000" dirty="0" err="1" smtClean="0">
                <a:solidFill>
                  <a:schemeClr val="tx1"/>
                </a:solidFill>
              </a:rPr>
              <a:t>ndahen</a:t>
            </a:r>
            <a:r>
              <a:rPr lang="en-US" sz="2000" dirty="0" smtClean="0">
                <a:solidFill>
                  <a:schemeClr val="tx1"/>
                </a:solidFill>
              </a:rPr>
              <a:t>? </a:t>
            </a:r>
          </a:p>
          <a:p>
            <a:pPr marL="457200" indent="-457200" algn="l">
              <a:buAutoNum type="arabicPeriod"/>
            </a:pPr>
            <a:r>
              <a:rPr lang="en-US" sz="2000" dirty="0" err="1" smtClean="0">
                <a:solidFill>
                  <a:schemeClr val="tx1"/>
                </a:solidFill>
              </a:rPr>
              <a:t>Çka</a:t>
            </a:r>
            <a:r>
              <a:rPr lang="en-US" sz="2000" dirty="0" smtClean="0">
                <a:solidFill>
                  <a:schemeClr val="tx1"/>
                </a:solidFill>
              </a:rPr>
              <a:t> </a:t>
            </a:r>
            <a:r>
              <a:rPr lang="en-US" sz="2000" dirty="0" err="1" smtClean="0">
                <a:solidFill>
                  <a:schemeClr val="tx1"/>
                </a:solidFill>
              </a:rPr>
              <a:t>shprehin</a:t>
            </a:r>
            <a:r>
              <a:rPr lang="en-US" sz="2000" dirty="0" smtClean="0">
                <a:solidFill>
                  <a:schemeClr val="tx1"/>
                </a:solidFill>
              </a:rPr>
              <a:t> </a:t>
            </a:r>
            <a:r>
              <a:rPr lang="en-US" sz="2000" dirty="0" err="1" smtClean="0">
                <a:solidFill>
                  <a:schemeClr val="tx1"/>
                </a:solidFill>
              </a:rPr>
              <a:t>lidhëzat</a:t>
            </a:r>
            <a:r>
              <a:rPr lang="en-US" sz="2000" dirty="0" smtClean="0">
                <a:solidFill>
                  <a:schemeClr val="tx1"/>
                </a:solidFill>
              </a:rPr>
              <a:t> </a:t>
            </a:r>
            <a:r>
              <a:rPr lang="en-US" sz="2000" dirty="0" err="1" smtClean="0">
                <a:solidFill>
                  <a:schemeClr val="tx1"/>
                </a:solidFill>
              </a:rPr>
              <a:t>bashkërenditëse</a:t>
            </a:r>
            <a:r>
              <a:rPr lang="en-US" sz="2000" dirty="0" smtClean="0">
                <a:solidFill>
                  <a:schemeClr val="tx1"/>
                </a:solidFill>
              </a:rPr>
              <a:t>? </a:t>
            </a:r>
          </a:p>
          <a:p>
            <a:pPr marL="457200" indent="-457200" algn="l">
              <a:buAutoNum type="arabicPeriod"/>
            </a:pPr>
            <a:r>
              <a:rPr lang="en-US" sz="2000" dirty="0" err="1" smtClean="0">
                <a:solidFill>
                  <a:schemeClr val="tx1"/>
                </a:solidFill>
              </a:rPr>
              <a:t>Shkruaj</a:t>
            </a:r>
            <a:r>
              <a:rPr lang="en-US" sz="2000" dirty="0" smtClean="0">
                <a:solidFill>
                  <a:schemeClr val="tx1"/>
                </a:solidFill>
              </a:rPr>
              <a:t> </a:t>
            </a:r>
            <a:r>
              <a:rPr lang="en-US" sz="2000" dirty="0" err="1" smtClean="0">
                <a:solidFill>
                  <a:schemeClr val="tx1"/>
                </a:solidFill>
              </a:rPr>
              <a:t>lidhëzat</a:t>
            </a:r>
            <a:r>
              <a:rPr lang="en-US" sz="2000" dirty="0" smtClean="0">
                <a:solidFill>
                  <a:schemeClr val="tx1"/>
                </a:solidFill>
              </a:rPr>
              <a:t> </a:t>
            </a:r>
            <a:r>
              <a:rPr lang="en-US" sz="2000" dirty="0" err="1" smtClean="0">
                <a:solidFill>
                  <a:schemeClr val="tx1"/>
                </a:solidFill>
              </a:rPr>
              <a:t>veçuese</a:t>
            </a:r>
            <a:r>
              <a:rPr lang="en-US" sz="2000" dirty="0" smtClean="0">
                <a:solidFill>
                  <a:schemeClr val="tx1"/>
                </a:solidFill>
              </a:rPr>
              <a:t>? </a:t>
            </a:r>
          </a:p>
          <a:p>
            <a:pPr marL="457200" indent="-457200" algn="l">
              <a:buAutoNum type="arabicPeriod"/>
            </a:pPr>
            <a:r>
              <a:rPr lang="en-US" sz="2000" dirty="0" err="1" smtClean="0">
                <a:solidFill>
                  <a:schemeClr val="tx1"/>
                </a:solidFill>
              </a:rPr>
              <a:t>Lidhëzat</a:t>
            </a:r>
            <a:r>
              <a:rPr lang="en-US" sz="2000" dirty="0" smtClean="0">
                <a:solidFill>
                  <a:schemeClr val="tx1"/>
                </a:solidFill>
              </a:rPr>
              <a:t> e </a:t>
            </a:r>
            <a:r>
              <a:rPr lang="en-US" sz="2000" dirty="0" err="1" smtClean="0">
                <a:solidFill>
                  <a:schemeClr val="tx1"/>
                </a:solidFill>
              </a:rPr>
              <a:t>nënrenditura</a:t>
            </a:r>
            <a:r>
              <a:rPr lang="en-US" sz="2000" dirty="0" smtClean="0">
                <a:solidFill>
                  <a:schemeClr val="tx1"/>
                </a:solidFill>
              </a:rPr>
              <a:t> </a:t>
            </a:r>
            <a:r>
              <a:rPr lang="en-US" sz="2000" dirty="0" err="1" smtClean="0">
                <a:solidFill>
                  <a:schemeClr val="tx1"/>
                </a:solidFill>
              </a:rPr>
              <a:t>çfarë</a:t>
            </a:r>
            <a:r>
              <a:rPr lang="en-US" sz="2000" dirty="0" smtClean="0">
                <a:solidFill>
                  <a:schemeClr val="tx1"/>
                </a:solidFill>
              </a:rPr>
              <a:t> </a:t>
            </a:r>
            <a:r>
              <a:rPr lang="en-US" sz="2000" dirty="0" err="1" smtClean="0">
                <a:solidFill>
                  <a:schemeClr val="tx1"/>
                </a:solidFill>
              </a:rPr>
              <a:t>raportesh</a:t>
            </a:r>
            <a:r>
              <a:rPr lang="en-US" sz="2000" dirty="0" smtClean="0">
                <a:solidFill>
                  <a:schemeClr val="tx1"/>
                </a:solidFill>
              </a:rPr>
              <a:t> </a:t>
            </a:r>
            <a:r>
              <a:rPr lang="en-US" sz="2000" dirty="0" err="1" smtClean="0">
                <a:solidFill>
                  <a:schemeClr val="tx1"/>
                </a:solidFill>
              </a:rPr>
              <a:t>shprehin</a:t>
            </a:r>
            <a:r>
              <a:rPr lang="en-US" sz="2000" dirty="0" smtClean="0">
                <a:solidFill>
                  <a:schemeClr val="tx1"/>
                </a:solidFill>
              </a:rPr>
              <a:t>? </a:t>
            </a:r>
          </a:p>
          <a:p>
            <a:pPr marL="457200" indent="-457200" algn="l">
              <a:buAutoNum type="arabicPeriod"/>
            </a:pPr>
            <a:r>
              <a:rPr lang="en-US" sz="2000" dirty="0" err="1" smtClean="0">
                <a:solidFill>
                  <a:schemeClr val="tx1"/>
                </a:solidFill>
              </a:rPr>
              <a:t>Shkruaj</a:t>
            </a:r>
            <a:r>
              <a:rPr lang="en-US" sz="2000" dirty="0" smtClean="0">
                <a:solidFill>
                  <a:schemeClr val="tx1"/>
                </a:solidFill>
              </a:rPr>
              <a:t> </a:t>
            </a:r>
            <a:r>
              <a:rPr lang="en-US" sz="2000" dirty="0" err="1" smtClean="0">
                <a:solidFill>
                  <a:schemeClr val="tx1"/>
                </a:solidFill>
              </a:rPr>
              <a:t>disa</a:t>
            </a:r>
            <a:r>
              <a:rPr lang="en-US" sz="2000" dirty="0" smtClean="0">
                <a:solidFill>
                  <a:schemeClr val="tx1"/>
                </a:solidFill>
              </a:rPr>
              <a:t> </a:t>
            </a:r>
            <a:r>
              <a:rPr lang="en-US" sz="2000" dirty="0" err="1" smtClean="0">
                <a:solidFill>
                  <a:schemeClr val="tx1"/>
                </a:solidFill>
              </a:rPr>
              <a:t>lidhëza</a:t>
            </a:r>
            <a:r>
              <a:rPr lang="en-US" sz="2000" dirty="0" smtClean="0">
                <a:solidFill>
                  <a:schemeClr val="tx1"/>
                </a:solidFill>
              </a:rPr>
              <a:t> </a:t>
            </a:r>
            <a:r>
              <a:rPr lang="en-US" sz="2000" dirty="0" err="1" smtClean="0">
                <a:solidFill>
                  <a:schemeClr val="tx1"/>
                </a:solidFill>
              </a:rPr>
              <a:t>kohore</a:t>
            </a:r>
            <a:r>
              <a:rPr lang="en-US" sz="2000" dirty="0" smtClean="0">
                <a:solidFill>
                  <a:schemeClr val="tx1"/>
                </a:solidFill>
              </a:rPr>
              <a:t>, </a:t>
            </a:r>
            <a:r>
              <a:rPr lang="en-US" sz="2000" dirty="0" err="1" smtClean="0">
                <a:solidFill>
                  <a:schemeClr val="tx1"/>
                </a:solidFill>
              </a:rPr>
              <a:t>vendore</a:t>
            </a:r>
            <a:r>
              <a:rPr lang="en-US" sz="2000" dirty="0" smtClean="0">
                <a:solidFill>
                  <a:schemeClr val="tx1"/>
                </a:solidFill>
              </a:rPr>
              <a:t>, </a:t>
            </a:r>
            <a:r>
              <a:rPr lang="en-US" sz="2000" dirty="0" err="1" smtClean="0">
                <a:solidFill>
                  <a:schemeClr val="tx1"/>
                </a:solidFill>
              </a:rPr>
              <a:t>shkakore</a:t>
            </a:r>
            <a:r>
              <a:rPr lang="en-US" sz="2000" dirty="0" smtClean="0">
                <a:solidFill>
                  <a:schemeClr val="tx1"/>
                </a:solidFill>
              </a:rPr>
              <a:t> </a:t>
            </a:r>
            <a:r>
              <a:rPr lang="en-US" sz="2000" dirty="0" err="1" smtClean="0">
                <a:solidFill>
                  <a:schemeClr val="tx1"/>
                </a:solidFill>
              </a:rPr>
              <a:t>dhe</a:t>
            </a:r>
            <a:r>
              <a:rPr lang="en-US" sz="2000" dirty="0" smtClean="0">
                <a:solidFill>
                  <a:schemeClr val="tx1"/>
                </a:solidFill>
              </a:rPr>
              <a:t> </a:t>
            </a:r>
            <a:r>
              <a:rPr lang="en-US" sz="2000" dirty="0" err="1" smtClean="0">
                <a:solidFill>
                  <a:schemeClr val="tx1"/>
                </a:solidFill>
              </a:rPr>
              <a:t>lejore</a:t>
            </a:r>
            <a:r>
              <a:rPr lang="en-US" sz="2000" dirty="0" smtClean="0">
                <a:solidFill>
                  <a:schemeClr val="tx1"/>
                </a:solidFill>
              </a:rPr>
              <a:t> – duke </a:t>
            </a:r>
            <a:r>
              <a:rPr lang="en-US" sz="2000" dirty="0" err="1" smtClean="0">
                <a:solidFill>
                  <a:schemeClr val="tx1"/>
                </a:solidFill>
              </a:rPr>
              <a:t>i</a:t>
            </a:r>
            <a:r>
              <a:rPr lang="en-US" sz="2000" dirty="0" smtClean="0">
                <a:solidFill>
                  <a:schemeClr val="tx1"/>
                </a:solidFill>
              </a:rPr>
              <a:t> </a:t>
            </a:r>
            <a:r>
              <a:rPr lang="en-US" sz="2000" dirty="0" err="1" smtClean="0">
                <a:solidFill>
                  <a:schemeClr val="tx1"/>
                </a:solidFill>
              </a:rPr>
              <a:t>përdorur</a:t>
            </a:r>
            <a:r>
              <a:rPr lang="en-US" sz="2000" dirty="0" smtClean="0">
                <a:solidFill>
                  <a:schemeClr val="tx1"/>
                </a:solidFill>
              </a:rPr>
              <a:t> </a:t>
            </a:r>
            <a:r>
              <a:rPr lang="en-US" sz="2000" dirty="0" err="1" smtClean="0">
                <a:solidFill>
                  <a:schemeClr val="tx1"/>
                </a:solidFill>
              </a:rPr>
              <a:t>në</a:t>
            </a:r>
            <a:r>
              <a:rPr lang="en-US" sz="2000" dirty="0" smtClean="0">
                <a:solidFill>
                  <a:schemeClr val="tx1"/>
                </a:solidFill>
              </a:rPr>
              <a:t> </a:t>
            </a:r>
            <a:r>
              <a:rPr lang="en-US" sz="2000" dirty="0" err="1" smtClean="0">
                <a:solidFill>
                  <a:schemeClr val="tx1"/>
                </a:solidFill>
              </a:rPr>
              <a:t>fjali</a:t>
            </a:r>
            <a:endParaRPr lang="sq-AL" sz="2000" dirty="0" smtClean="0">
              <a:solidFill>
                <a:schemeClr val="tx1"/>
              </a:solidFill>
            </a:endParaRPr>
          </a:p>
          <a:p>
            <a:pPr algn="l"/>
            <a:endParaRPr lang="en-US" sz="20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22714"/>
          </a:xfrm>
        </p:spPr>
        <p:style>
          <a:lnRef idx="1">
            <a:schemeClr val="accent1"/>
          </a:lnRef>
          <a:fillRef idx="2">
            <a:schemeClr val="accent1"/>
          </a:fillRef>
          <a:effectRef idx="1">
            <a:schemeClr val="accent1"/>
          </a:effectRef>
          <a:fontRef idx="minor">
            <a:schemeClr val="dk1"/>
          </a:fontRef>
        </p:style>
        <p:txBody>
          <a:bodyPr>
            <a:normAutofit/>
          </a:bodyPr>
          <a:lstStyle/>
          <a:p>
            <a:pPr algn="l"/>
            <a:r>
              <a:rPr lang="en-US" sz="2000" b="1" dirty="0" err="1" smtClean="0">
                <a:solidFill>
                  <a:schemeClr val="tx1"/>
                </a:solidFill>
              </a:rPr>
              <a:t>Të</a:t>
            </a:r>
            <a:r>
              <a:rPr lang="en-US" sz="2000" b="1" dirty="0" smtClean="0">
                <a:solidFill>
                  <a:schemeClr val="tx1"/>
                </a:solidFill>
              </a:rPr>
              <a:t> </a:t>
            </a:r>
            <a:r>
              <a:rPr lang="en-US" sz="2000" b="1" dirty="0" err="1" smtClean="0">
                <a:solidFill>
                  <a:schemeClr val="tx1"/>
                </a:solidFill>
              </a:rPr>
              <a:t>parme</a:t>
            </a:r>
            <a:r>
              <a:rPr lang="en-US" sz="2000" b="1" dirty="0" smtClean="0">
                <a:solidFill>
                  <a:schemeClr val="tx1"/>
                </a:solidFill>
              </a:rPr>
              <a:t> </a:t>
            </a:r>
            <a:r>
              <a:rPr lang="en-US" sz="2000" b="1" dirty="0" err="1" smtClean="0">
                <a:solidFill>
                  <a:schemeClr val="tx1"/>
                </a:solidFill>
              </a:rPr>
              <a:t>janë</a:t>
            </a:r>
            <a:r>
              <a:rPr lang="en-US" sz="2000" b="1" dirty="0" smtClean="0">
                <a:solidFill>
                  <a:schemeClr val="tx1"/>
                </a:solidFill>
              </a:rPr>
              <a:t> : </a:t>
            </a:r>
            <a:r>
              <a:rPr lang="en-US" sz="2000" dirty="0" err="1" smtClean="0">
                <a:solidFill>
                  <a:srgbClr val="FF0000"/>
                </a:solidFill>
              </a:rPr>
              <a:t>apo</a:t>
            </a:r>
            <a:r>
              <a:rPr lang="en-US" sz="2000" dirty="0" smtClean="0">
                <a:solidFill>
                  <a:srgbClr val="FF0000"/>
                </a:solidFill>
              </a:rPr>
              <a:t>, as ,</a:t>
            </a:r>
            <a:r>
              <a:rPr lang="en-US" sz="2000" dirty="0" err="1" smtClean="0">
                <a:solidFill>
                  <a:srgbClr val="FF0000"/>
                </a:solidFill>
              </a:rPr>
              <a:t>dhe</a:t>
            </a:r>
            <a:r>
              <a:rPr lang="en-US" sz="2000" dirty="0" smtClean="0">
                <a:solidFill>
                  <a:srgbClr val="FF0000"/>
                </a:solidFill>
              </a:rPr>
              <a:t> ,e , </a:t>
            </a:r>
            <a:r>
              <a:rPr lang="en-US" sz="2000" dirty="0" err="1" smtClean="0"/>
              <a:t>edhe</a:t>
            </a:r>
            <a:r>
              <a:rPr lang="en-US" sz="2000" dirty="0" smtClean="0"/>
              <a:t> , </a:t>
            </a:r>
            <a:r>
              <a:rPr lang="en-US" sz="2000" dirty="0" err="1" smtClean="0">
                <a:solidFill>
                  <a:srgbClr val="FF0000"/>
                </a:solidFill>
              </a:rPr>
              <a:t>në</a:t>
            </a:r>
            <a:r>
              <a:rPr lang="en-US" sz="2000" dirty="0" smtClean="0">
                <a:solidFill>
                  <a:srgbClr val="FF0000"/>
                </a:solidFill>
              </a:rPr>
              <a:t> , o , </a:t>
            </a:r>
            <a:r>
              <a:rPr lang="en-US" sz="2000" dirty="0" err="1" smtClean="0">
                <a:solidFill>
                  <a:srgbClr val="FF0000"/>
                </a:solidFill>
              </a:rPr>
              <a:t>ose</a:t>
            </a:r>
            <a:r>
              <a:rPr lang="en-US" sz="2000" dirty="0" smtClean="0">
                <a:solidFill>
                  <a:srgbClr val="FF0000"/>
                </a:solidFill>
              </a:rPr>
              <a:t>, </a:t>
            </a:r>
            <a:r>
              <a:rPr lang="en-US" sz="2000" dirty="0" err="1" smtClean="0">
                <a:solidFill>
                  <a:srgbClr val="FF0000"/>
                </a:solidFill>
              </a:rPr>
              <a:t>po</a:t>
            </a:r>
            <a:r>
              <a:rPr lang="en-US" sz="2000" dirty="0" smtClean="0">
                <a:solidFill>
                  <a:srgbClr val="FF0000"/>
                </a:solidFill>
              </a:rPr>
              <a:t> , </a:t>
            </a:r>
            <a:r>
              <a:rPr lang="en-US" sz="2000" dirty="0" err="1" smtClean="0">
                <a:solidFill>
                  <a:srgbClr val="FF0000"/>
                </a:solidFill>
              </a:rPr>
              <a:t>por</a:t>
            </a:r>
            <a:r>
              <a:rPr lang="en-US" sz="2000" dirty="0" smtClean="0">
                <a:solidFill>
                  <a:srgbClr val="FF0000"/>
                </a:solidFill>
              </a:rPr>
              <a:t>, </a:t>
            </a:r>
            <a:r>
              <a:rPr lang="en-US" sz="2000" dirty="0" err="1" smtClean="0"/>
              <a:t>etj</a:t>
            </a:r>
            <a:r>
              <a:rPr lang="en-US" sz="2000" dirty="0" smtClean="0"/>
              <a:t>. </a:t>
            </a:r>
            <a:r>
              <a:rPr lang="sq-AL" sz="2000" dirty="0" smtClean="0"/>
              <a:t/>
            </a:r>
            <a:br>
              <a:rPr lang="sq-AL" sz="2000" dirty="0" smtClean="0"/>
            </a:br>
            <a:r>
              <a:rPr lang="en-US" sz="2000" b="1" dirty="0" smtClean="0"/>
              <a:t>Jo </a:t>
            </a:r>
            <a:r>
              <a:rPr lang="en-US" sz="2000" b="1" dirty="0" err="1" smtClean="0"/>
              <a:t>të</a:t>
            </a:r>
            <a:r>
              <a:rPr lang="en-US" sz="2000" b="1" dirty="0" smtClean="0"/>
              <a:t> </a:t>
            </a:r>
            <a:r>
              <a:rPr lang="en-US" sz="2000" b="1" dirty="0" err="1" smtClean="0"/>
              <a:t>parme</a:t>
            </a:r>
            <a:r>
              <a:rPr lang="en-US" sz="2000" b="1" dirty="0" smtClean="0"/>
              <a:t> </a:t>
            </a:r>
            <a:r>
              <a:rPr lang="en-US" sz="2000" b="1" dirty="0" err="1" smtClean="0"/>
              <a:t>janë</a:t>
            </a:r>
            <a:r>
              <a:rPr lang="en-US" sz="2000" b="1" dirty="0" smtClean="0"/>
              <a:t> : </a:t>
            </a:r>
            <a:r>
              <a:rPr lang="sq-AL" sz="2000" dirty="0" smtClean="0"/>
              <a:t/>
            </a:r>
            <a:br>
              <a:rPr lang="sq-AL" sz="2000" dirty="0" smtClean="0"/>
            </a:br>
            <a:r>
              <a:rPr lang="en-US" sz="2000" b="1" dirty="0" smtClean="0"/>
              <a:t>1. </a:t>
            </a:r>
            <a:r>
              <a:rPr lang="en-US" sz="2000" dirty="0" err="1" smtClean="0"/>
              <a:t>Lidhëza</a:t>
            </a:r>
            <a:r>
              <a:rPr lang="en-US" sz="2000" dirty="0" smtClean="0"/>
              <a:t> </a:t>
            </a:r>
            <a:r>
              <a:rPr lang="en-US" sz="2000" dirty="0" err="1" smtClean="0"/>
              <a:t>të</a:t>
            </a:r>
            <a:r>
              <a:rPr lang="en-US" sz="2000" dirty="0" smtClean="0"/>
              <a:t> </a:t>
            </a:r>
            <a:r>
              <a:rPr lang="en-US" sz="2000" dirty="0" err="1" smtClean="0"/>
              <a:t>formuara</a:t>
            </a:r>
            <a:r>
              <a:rPr lang="en-US" sz="2000" dirty="0" smtClean="0"/>
              <a:t> me </a:t>
            </a:r>
            <a:r>
              <a:rPr lang="en-US" sz="2000" dirty="0" err="1" smtClean="0"/>
              <a:t>konversion</a:t>
            </a:r>
            <a:r>
              <a:rPr lang="en-US" sz="2000" dirty="0" smtClean="0"/>
              <a:t> </a:t>
            </a:r>
            <a:r>
              <a:rPr lang="en-US" sz="2000" dirty="0" err="1" smtClean="0"/>
              <a:t>nga</a:t>
            </a:r>
            <a:r>
              <a:rPr lang="en-US" sz="2000" dirty="0" smtClean="0"/>
              <a:t> </a:t>
            </a:r>
            <a:r>
              <a:rPr lang="en-US" sz="2000" dirty="0" err="1" smtClean="0"/>
              <a:t>pjesë</a:t>
            </a:r>
            <a:r>
              <a:rPr lang="en-US" sz="2000" dirty="0" smtClean="0"/>
              <a:t> </a:t>
            </a:r>
            <a:r>
              <a:rPr lang="en-US" sz="2000" dirty="0" err="1" smtClean="0"/>
              <a:t>të</a:t>
            </a:r>
            <a:r>
              <a:rPr lang="en-US" sz="2000" dirty="0" smtClean="0"/>
              <a:t> </a:t>
            </a:r>
            <a:r>
              <a:rPr lang="en-US" sz="2000" dirty="0" err="1" smtClean="0"/>
              <a:t>ndryshme</a:t>
            </a:r>
            <a:r>
              <a:rPr lang="en-US" sz="2000" dirty="0" smtClean="0"/>
              <a:t> </a:t>
            </a:r>
            <a:r>
              <a:rPr lang="en-US" sz="2000" dirty="0" err="1" smtClean="0"/>
              <a:t>të</a:t>
            </a:r>
            <a:r>
              <a:rPr lang="en-US" sz="2000" dirty="0" smtClean="0"/>
              <a:t> </a:t>
            </a:r>
            <a:r>
              <a:rPr lang="en-US" sz="2000" dirty="0" err="1" smtClean="0"/>
              <a:t>ligjeratës</a:t>
            </a:r>
            <a:r>
              <a:rPr lang="en-US" sz="2000" dirty="0" smtClean="0"/>
              <a:t>. </a:t>
            </a:r>
            <a:r>
              <a:rPr lang="en-US" sz="2000" dirty="0" err="1" smtClean="0"/>
              <a:t>Këtu</a:t>
            </a:r>
            <a:r>
              <a:rPr lang="en-US" sz="2000" dirty="0" smtClean="0"/>
              <a:t> </a:t>
            </a:r>
            <a:r>
              <a:rPr lang="en-US" sz="2000" dirty="0" err="1" smtClean="0"/>
              <a:t>bëjnë</a:t>
            </a:r>
            <a:r>
              <a:rPr lang="en-US" sz="2000" dirty="0" smtClean="0"/>
              <a:t> </a:t>
            </a:r>
            <a:r>
              <a:rPr lang="en-US" sz="2000" dirty="0" err="1" smtClean="0"/>
              <a:t>pjesë</a:t>
            </a:r>
            <a:r>
              <a:rPr lang="en-US" sz="2000" dirty="0" smtClean="0"/>
              <a:t> </a:t>
            </a:r>
            <a:r>
              <a:rPr lang="en-US" sz="2000" dirty="0" err="1" smtClean="0"/>
              <a:t>lidhëzat</a:t>
            </a:r>
            <a:r>
              <a:rPr lang="en-US" sz="2000" dirty="0" smtClean="0"/>
              <a:t>: </a:t>
            </a:r>
            <a:r>
              <a:rPr lang="en-US" sz="2000" dirty="0" err="1" smtClean="0">
                <a:solidFill>
                  <a:srgbClr val="FF0000"/>
                </a:solidFill>
              </a:rPr>
              <a:t>që</a:t>
            </a:r>
            <a:r>
              <a:rPr lang="en-US" sz="2000" dirty="0" smtClean="0">
                <a:solidFill>
                  <a:srgbClr val="FF0000"/>
                </a:solidFill>
              </a:rPr>
              <a:t>, </a:t>
            </a:r>
            <a:r>
              <a:rPr lang="en-US" sz="2000" dirty="0" err="1" smtClean="0">
                <a:solidFill>
                  <a:srgbClr val="FF0000"/>
                </a:solidFill>
              </a:rPr>
              <a:t>sa</a:t>
            </a:r>
            <a:r>
              <a:rPr lang="en-US" sz="2000" dirty="0" smtClean="0">
                <a:solidFill>
                  <a:srgbClr val="FF0000"/>
                </a:solidFill>
              </a:rPr>
              <a:t>, se, </a:t>
            </a:r>
            <a:r>
              <a:rPr lang="en-US" sz="2000" dirty="0" err="1" smtClean="0"/>
              <a:t>që</a:t>
            </a:r>
            <a:r>
              <a:rPr lang="en-US" sz="2000" dirty="0" smtClean="0"/>
              <a:t> </a:t>
            </a:r>
            <a:r>
              <a:rPr lang="en-US" sz="2000" dirty="0" err="1" smtClean="0"/>
              <a:t>kanë</a:t>
            </a:r>
            <a:r>
              <a:rPr lang="en-US" sz="2000" dirty="0" smtClean="0"/>
              <a:t> </a:t>
            </a:r>
            <a:r>
              <a:rPr lang="en-US" sz="2000" dirty="0" err="1" smtClean="0"/>
              <a:t>dalë</a:t>
            </a:r>
            <a:r>
              <a:rPr lang="en-US" sz="2000" dirty="0" smtClean="0"/>
              <a:t> </a:t>
            </a:r>
            <a:r>
              <a:rPr lang="en-US" sz="2000" dirty="0" err="1" smtClean="0"/>
              <a:t>prej</a:t>
            </a:r>
            <a:r>
              <a:rPr lang="en-US" sz="2000" dirty="0" smtClean="0"/>
              <a:t> </a:t>
            </a:r>
            <a:r>
              <a:rPr lang="en-US" sz="2000" dirty="0" err="1" smtClean="0"/>
              <a:t>përemerave</a:t>
            </a:r>
            <a:r>
              <a:rPr lang="en-US" sz="2000" dirty="0" smtClean="0"/>
              <a:t> </a:t>
            </a:r>
            <a:r>
              <a:rPr lang="en-US" sz="2000" dirty="0" err="1" smtClean="0"/>
              <a:t>përkatës</a:t>
            </a:r>
            <a:r>
              <a:rPr lang="en-US" sz="2000" dirty="0" smtClean="0"/>
              <a:t> </a:t>
            </a:r>
            <a:r>
              <a:rPr lang="en-US" sz="2000" dirty="0" err="1" smtClean="0"/>
              <a:t>lidhorë</a:t>
            </a:r>
            <a:r>
              <a:rPr lang="en-US" sz="2000" dirty="0" smtClean="0"/>
              <a:t> e </a:t>
            </a:r>
            <a:r>
              <a:rPr lang="en-US" sz="2000" dirty="0" err="1" smtClean="0"/>
              <a:t>pyetës</a:t>
            </a:r>
            <a:r>
              <a:rPr lang="en-US" sz="2000" dirty="0" smtClean="0"/>
              <a:t>. </a:t>
            </a:r>
            <a:r>
              <a:rPr lang="en-US" sz="2000" dirty="0" err="1" smtClean="0"/>
              <a:t>Lidhëzat</a:t>
            </a:r>
            <a:r>
              <a:rPr lang="en-US" sz="2000" dirty="0" smtClean="0"/>
              <a:t> , </a:t>
            </a:r>
            <a:r>
              <a:rPr lang="en-US" sz="2000" dirty="0" err="1" smtClean="0">
                <a:solidFill>
                  <a:srgbClr val="FF0000"/>
                </a:solidFill>
              </a:rPr>
              <a:t>ku</a:t>
            </a:r>
            <a:r>
              <a:rPr lang="en-US" sz="2000" dirty="0" smtClean="0">
                <a:solidFill>
                  <a:srgbClr val="FF0000"/>
                </a:solidFill>
              </a:rPr>
              <a:t> , </a:t>
            </a:r>
            <a:r>
              <a:rPr lang="en-US" sz="2000" dirty="0" err="1" smtClean="0">
                <a:solidFill>
                  <a:srgbClr val="FF0000"/>
                </a:solidFill>
              </a:rPr>
              <a:t>kur</a:t>
            </a:r>
            <a:r>
              <a:rPr lang="en-US" sz="2000" dirty="0" smtClean="0">
                <a:solidFill>
                  <a:srgbClr val="FF0000"/>
                </a:solidFill>
              </a:rPr>
              <a:t>, </a:t>
            </a:r>
            <a:r>
              <a:rPr lang="en-US" sz="2000" dirty="0" err="1" smtClean="0">
                <a:solidFill>
                  <a:srgbClr val="FF0000"/>
                </a:solidFill>
              </a:rPr>
              <a:t>nga</a:t>
            </a:r>
            <a:r>
              <a:rPr lang="en-US" sz="2000" dirty="0" smtClean="0">
                <a:solidFill>
                  <a:srgbClr val="FF0000"/>
                </a:solidFill>
              </a:rPr>
              <a:t>, </a:t>
            </a:r>
            <a:r>
              <a:rPr lang="en-US" sz="2000" dirty="0" err="1" smtClean="0">
                <a:solidFill>
                  <a:srgbClr val="FF0000"/>
                </a:solidFill>
              </a:rPr>
              <a:t>tek</a:t>
            </a:r>
            <a:r>
              <a:rPr lang="en-US" sz="2000" dirty="0" smtClean="0">
                <a:solidFill>
                  <a:srgbClr val="FF0000"/>
                </a:solidFill>
              </a:rPr>
              <a:t>, </a:t>
            </a:r>
            <a:r>
              <a:rPr lang="en-US" sz="2000" dirty="0" err="1" smtClean="0">
                <a:solidFill>
                  <a:srgbClr val="FF0000"/>
                </a:solidFill>
              </a:rPr>
              <a:t>vec</a:t>
            </a:r>
            <a:r>
              <a:rPr lang="en-US" sz="2000" dirty="0" smtClean="0"/>
              <a:t>, </a:t>
            </a:r>
            <a:r>
              <a:rPr lang="en-US" sz="2000" dirty="0" err="1" smtClean="0"/>
              <a:t>që</a:t>
            </a:r>
            <a:r>
              <a:rPr lang="en-US" sz="2000" dirty="0" smtClean="0"/>
              <a:t> </a:t>
            </a:r>
            <a:r>
              <a:rPr lang="en-US" sz="2000" dirty="0" err="1" smtClean="0"/>
              <a:t>kanë</a:t>
            </a:r>
            <a:r>
              <a:rPr lang="en-US" sz="2000" dirty="0" smtClean="0"/>
              <a:t> </a:t>
            </a:r>
            <a:r>
              <a:rPr lang="en-US" sz="2000" dirty="0" err="1" smtClean="0"/>
              <a:t>dalë</a:t>
            </a:r>
            <a:r>
              <a:rPr lang="en-US" sz="2000" dirty="0" smtClean="0"/>
              <a:t> </a:t>
            </a:r>
            <a:r>
              <a:rPr lang="en-US" sz="2000" dirty="0" err="1" smtClean="0"/>
              <a:t>nga</a:t>
            </a:r>
            <a:r>
              <a:rPr lang="en-US" sz="2000" dirty="0" smtClean="0"/>
              <a:t> </a:t>
            </a:r>
            <a:r>
              <a:rPr lang="en-US" sz="2000" dirty="0" err="1" smtClean="0"/>
              <a:t>ndajfoljet</a:t>
            </a:r>
            <a:r>
              <a:rPr lang="en-US" sz="2000" dirty="0" smtClean="0"/>
              <a:t> </a:t>
            </a:r>
            <a:r>
              <a:rPr lang="en-US" sz="2000" dirty="0" err="1" smtClean="0"/>
              <a:t>perkatëse</a:t>
            </a:r>
            <a:r>
              <a:rPr lang="en-US" sz="2000" dirty="0" smtClean="0"/>
              <a:t>. </a:t>
            </a:r>
            <a:r>
              <a:rPr lang="sq-AL" sz="2000" dirty="0" smtClean="0"/>
              <a:t/>
            </a:r>
            <a:br>
              <a:rPr lang="sq-AL" sz="2000" dirty="0" smtClean="0"/>
            </a:br>
            <a:r>
              <a:rPr lang="en-US" sz="2000" b="1" dirty="0" smtClean="0"/>
              <a:t>2. </a:t>
            </a:r>
            <a:r>
              <a:rPr lang="en-US" sz="2000" dirty="0" err="1" smtClean="0"/>
              <a:t>Lidhëzat</a:t>
            </a:r>
            <a:r>
              <a:rPr lang="en-US" sz="2000" dirty="0" smtClean="0"/>
              <a:t> </a:t>
            </a:r>
            <a:r>
              <a:rPr lang="en-US" sz="2000" dirty="0" err="1" smtClean="0"/>
              <a:t>të</a:t>
            </a:r>
            <a:r>
              <a:rPr lang="en-US" sz="2000" dirty="0" smtClean="0"/>
              <a:t> </a:t>
            </a:r>
            <a:r>
              <a:rPr lang="en-US" sz="2000" dirty="0" err="1" smtClean="0"/>
              <a:t>formuara</a:t>
            </a:r>
            <a:r>
              <a:rPr lang="en-US" sz="2000" dirty="0" smtClean="0"/>
              <a:t> </a:t>
            </a:r>
            <a:r>
              <a:rPr lang="en-US" sz="2000" dirty="0" err="1" smtClean="0"/>
              <a:t>nga</a:t>
            </a:r>
            <a:r>
              <a:rPr lang="en-US" sz="2000" dirty="0" smtClean="0"/>
              <a:t> </a:t>
            </a:r>
            <a:r>
              <a:rPr lang="en-US" sz="2000" dirty="0" err="1" smtClean="0"/>
              <a:t>përngjitja</a:t>
            </a:r>
            <a:r>
              <a:rPr lang="en-US" sz="2000" dirty="0" smtClean="0"/>
              <a:t> e </a:t>
            </a:r>
            <a:r>
              <a:rPr lang="en-US" sz="2000" dirty="0" err="1" smtClean="0"/>
              <a:t>dy</a:t>
            </a:r>
            <a:r>
              <a:rPr lang="en-US" sz="2000" dirty="0" smtClean="0"/>
              <a:t> </a:t>
            </a:r>
            <a:r>
              <a:rPr lang="en-US" sz="2000" dirty="0" err="1" smtClean="0"/>
              <a:t>fjalëve</a:t>
            </a:r>
            <a:r>
              <a:rPr lang="en-US" sz="2000" dirty="0" smtClean="0"/>
              <a:t> </a:t>
            </a:r>
            <a:r>
              <a:rPr lang="en-US" sz="2000" dirty="0" err="1" smtClean="0"/>
              <a:t>të</a:t>
            </a:r>
            <a:r>
              <a:rPr lang="en-US" sz="2000" dirty="0" smtClean="0"/>
              <a:t> </a:t>
            </a:r>
            <a:r>
              <a:rPr lang="en-US" sz="2000" dirty="0" err="1" smtClean="0"/>
              <a:t>veçanta</a:t>
            </a:r>
            <a:r>
              <a:rPr lang="en-US" sz="2000" dirty="0" smtClean="0"/>
              <a:t>. </a:t>
            </a:r>
            <a:r>
              <a:rPr lang="sq-AL" sz="2000" dirty="0" smtClean="0"/>
              <a:t/>
            </a:r>
            <a:br>
              <a:rPr lang="sq-AL" sz="2000" dirty="0" smtClean="0"/>
            </a:br>
            <a:r>
              <a:rPr lang="en-US" sz="2000" dirty="0" err="1" smtClean="0"/>
              <a:t>Këtu</a:t>
            </a:r>
            <a:r>
              <a:rPr lang="en-US" sz="2000" dirty="0" smtClean="0"/>
              <a:t> </a:t>
            </a:r>
            <a:r>
              <a:rPr lang="en-US" sz="2000" dirty="0" err="1" smtClean="0"/>
              <a:t>kemi</a:t>
            </a:r>
            <a:r>
              <a:rPr lang="en-US" sz="2000" dirty="0" smtClean="0"/>
              <a:t> </a:t>
            </a:r>
            <a:r>
              <a:rPr lang="en-US" sz="2000" dirty="0" err="1" smtClean="0"/>
              <a:t>lidhëzat</a:t>
            </a:r>
            <a:r>
              <a:rPr lang="en-US" sz="2000" dirty="0" smtClean="0"/>
              <a:t> : </a:t>
            </a:r>
            <a:r>
              <a:rPr lang="en-US" sz="2000" dirty="0" err="1" smtClean="0">
                <a:solidFill>
                  <a:srgbClr val="FF0000"/>
                </a:solidFill>
              </a:rPr>
              <a:t>porsa</a:t>
            </a:r>
            <a:r>
              <a:rPr lang="en-US" sz="2000" dirty="0" smtClean="0">
                <a:solidFill>
                  <a:srgbClr val="FF0000"/>
                </a:solidFill>
              </a:rPr>
              <a:t>, </a:t>
            </a:r>
            <a:r>
              <a:rPr lang="en-US" sz="2000" dirty="0" err="1" smtClean="0">
                <a:solidFill>
                  <a:srgbClr val="FF0000"/>
                </a:solidFill>
              </a:rPr>
              <a:t>sesa</a:t>
            </a:r>
            <a:r>
              <a:rPr lang="en-US" sz="2000" dirty="0" smtClean="0">
                <a:solidFill>
                  <a:srgbClr val="FF0000"/>
                </a:solidFill>
              </a:rPr>
              <a:t>, </a:t>
            </a:r>
            <a:r>
              <a:rPr lang="en-US" sz="2000" dirty="0" err="1" smtClean="0">
                <a:solidFill>
                  <a:srgbClr val="FF0000"/>
                </a:solidFill>
              </a:rPr>
              <a:t>teksa</a:t>
            </a:r>
            <a:r>
              <a:rPr lang="en-US" sz="2000" dirty="0" smtClean="0">
                <a:solidFill>
                  <a:srgbClr val="FF0000"/>
                </a:solidFill>
              </a:rPr>
              <a:t> , </a:t>
            </a:r>
            <a:r>
              <a:rPr lang="en-US" sz="2000" dirty="0" err="1" smtClean="0">
                <a:solidFill>
                  <a:srgbClr val="FF0000"/>
                </a:solidFill>
              </a:rPr>
              <a:t>kurrë</a:t>
            </a:r>
            <a:r>
              <a:rPr lang="en-US" sz="2000" dirty="0" smtClean="0">
                <a:solidFill>
                  <a:srgbClr val="FF0000"/>
                </a:solidFill>
              </a:rPr>
              <a:t>, </a:t>
            </a:r>
            <a:r>
              <a:rPr lang="en-US" sz="2000" dirty="0" err="1" smtClean="0">
                <a:solidFill>
                  <a:srgbClr val="FF0000"/>
                </a:solidFill>
              </a:rPr>
              <a:t>nëse</a:t>
            </a:r>
            <a:r>
              <a:rPr lang="sq-AL" sz="2000" dirty="0">
                <a:solidFill>
                  <a:srgbClr val="FF0000"/>
                </a:solidFill>
              </a:rPr>
              <a:t>,</a:t>
            </a:r>
            <a:r>
              <a:rPr lang="en-US" sz="2000" dirty="0" smtClean="0">
                <a:solidFill>
                  <a:srgbClr val="FF0000"/>
                </a:solidFill>
              </a:rPr>
              <a:t> </a:t>
            </a:r>
            <a:r>
              <a:rPr lang="en-US" sz="2000" dirty="0" err="1" smtClean="0">
                <a:solidFill>
                  <a:srgbClr val="FF0000"/>
                </a:solidFill>
              </a:rPr>
              <a:t>se,</a:t>
            </a:r>
            <a:r>
              <a:rPr lang="en-US" sz="2000" dirty="0" err="1" smtClean="0"/>
              <a:t>etj</a:t>
            </a:r>
            <a:r>
              <a:rPr lang="en-US" sz="2000" dirty="0" smtClean="0"/>
              <a:t>. </a:t>
            </a:r>
            <a:r>
              <a:rPr lang="sq-AL" sz="2000" dirty="0" smtClean="0"/>
              <a:t/>
            </a:r>
            <a:br>
              <a:rPr lang="sq-AL" sz="2000" dirty="0" smtClean="0"/>
            </a:br>
            <a:r>
              <a:rPr lang="sq-AL" sz="2000" dirty="0"/>
              <a:t> </a:t>
            </a:r>
            <a:r>
              <a:rPr lang="sq-AL" sz="2000" dirty="0" smtClean="0"/>
              <a:t>                                   </a:t>
            </a:r>
            <a:r>
              <a:rPr lang="en-US" sz="2000" dirty="0" err="1" smtClean="0">
                <a:solidFill>
                  <a:srgbClr val="FF0000"/>
                </a:solidFill>
              </a:rPr>
              <a:t>meqë</a:t>
            </a:r>
            <a:r>
              <a:rPr lang="en-US" sz="2000" dirty="0" smtClean="0">
                <a:solidFill>
                  <a:srgbClr val="FF0000"/>
                </a:solidFill>
              </a:rPr>
              <a:t> , </a:t>
            </a:r>
            <a:r>
              <a:rPr lang="en-US" sz="2000" dirty="0" err="1" smtClean="0">
                <a:solidFill>
                  <a:srgbClr val="FF0000"/>
                </a:solidFill>
              </a:rPr>
              <a:t>ngaqë</a:t>
            </a:r>
            <a:r>
              <a:rPr lang="en-US" sz="2000" dirty="0" smtClean="0">
                <a:solidFill>
                  <a:srgbClr val="FF0000"/>
                </a:solidFill>
              </a:rPr>
              <a:t> ,</a:t>
            </a:r>
            <a:r>
              <a:rPr lang="en-US" sz="2000" dirty="0" err="1" smtClean="0">
                <a:solidFill>
                  <a:srgbClr val="FF0000"/>
                </a:solidFill>
              </a:rPr>
              <a:t>ngase</a:t>
            </a:r>
            <a:r>
              <a:rPr lang="en-US" sz="2000" dirty="0" smtClean="0">
                <a:solidFill>
                  <a:srgbClr val="FF0000"/>
                </a:solidFill>
              </a:rPr>
              <a:t>, </a:t>
            </a:r>
            <a:r>
              <a:rPr lang="en-US" sz="2000" dirty="0" err="1" smtClean="0">
                <a:solidFill>
                  <a:srgbClr val="FF0000"/>
                </a:solidFill>
              </a:rPr>
              <a:t>veçse</a:t>
            </a:r>
            <a:r>
              <a:rPr lang="en-US" sz="2000" dirty="0" smtClean="0">
                <a:solidFill>
                  <a:srgbClr val="FF0000"/>
                </a:solidFill>
              </a:rPr>
              <a:t>,</a:t>
            </a:r>
            <a:r>
              <a:rPr lang="en-US" sz="2000" dirty="0" smtClean="0">
                <a:solidFill>
                  <a:schemeClr val="tx1"/>
                </a:solidFill>
              </a:rPr>
              <a:t> </a:t>
            </a:r>
            <a:r>
              <a:rPr lang="en-US" sz="2000" dirty="0" err="1" smtClean="0">
                <a:solidFill>
                  <a:schemeClr val="tx1"/>
                </a:solidFill>
              </a:rPr>
              <a:t>etj</a:t>
            </a:r>
            <a:r>
              <a:rPr lang="en-US" sz="2000" dirty="0" smtClean="0">
                <a:solidFill>
                  <a:schemeClr val="tx1"/>
                </a:solidFill>
              </a:rPr>
              <a:t> </a:t>
            </a:r>
            <a:r>
              <a:rPr lang="sq-AL" sz="2000" dirty="0" smtClean="0">
                <a:solidFill>
                  <a:schemeClr val="tx1"/>
                </a:solidFill>
              </a:rPr>
              <a:t/>
            </a:r>
            <a:br>
              <a:rPr lang="sq-AL" sz="2000" dirty="0" smtClean="0">
                <a:solidFill>
                  <a:schemeClr val="tx1"/>
                </a:solidFill>
              </a:rPr>
            </a:br>
            <a:r>
              <a:rPr lang="sq-AL" sz="2000" dirty="0">
                <a:solidFill>
                  <a:schemeClr val="tx1"/>
                </a:solidFill>
              </a:rPr>
              <a:t> </a:t>
            </a:r>
            <a:r>
              <a:rPr lang="sq-AL" sz="2000" dirty="0" smtClean="0">
                <a:solidFill>
                  <a:schemeClr val="tx1"/>
                </a:solidFill>
              </a:rPr>
              <a:t>                                   </a:t>
            </a:r>
            <a:r>
              <a:rPr lang="en-US" sz="2000" dirty="0" err="1" smtClean="0">
                <a:solidFill>
                  <a:srgbClr val="FF0000"/>
                </a:solidFill>
              </a:rPr>
              <a:t>megjithëse</a:t>
            </a:r>
            <a:r>
              <a:rPr lang="en-US" sz="2000" dirty="0" smtClean="0">
                <a:solidFill>
                  <a:srgbClr val="FF0000"/>
                </a:solidFill>
              </a:rPr>
              <a:t> , </a:t>
            </a:r>
            <a:r>
              <a:rPr lang="en-US" sz="2000" dirty="0" err="1" smtClean="0">
                <a:solidFill>
                  <a:srgbClr val="FF0000"/>
                </a:solidFill>
              </a:rPr>
              <a:t>megjithëqe</a:t>
            </a:r>
            <a:r>
              <a:rPr lang="sq-AL" sz="2000" dirty="0" smtClean="0">
                <a:solidFill>
                  <a:srgbClr val="FF0000"/>
                </a:solidFill>
              </a:rPr>
              <a:t>, </a:t>
            </a:r>
            <a:r>
              <a:rPr lang="en-US" sz="2000" dirty="0" err="1" smtClean="0">
                <a:solidFill>
                  <a:srgbClr val="FF0000"/>
                </a:solidFill>
              </a:rPr>
              <a:t>derisa</a:t>
            </a:r>
            <a:r>
              <a:rPr lang="en-US" sz="2000" dirty="0" smtClean="0">
                <a:solidFill>
                  <a:srgbClr val="FF0000"/>
                </a:solidFill>
              </a:rPr>
              <a:t> , </a:t>
            </a:r>
            <a:r>
              <a:rPr lang="en-US" sz="2000" dirty="0" err="1" smtClean="0">
                <a:solidFill>
                  <a:srgbClr val="FF0000"/>
                </a:solidFill>
              </a:rPr>
              <a:t>gjersa</a:t>
            </a:r>
            <a:r>
              <a:rPr lang="en-US" sz="2000" dirty="0" smtClean="0">
                <a:solidFill>
                  <a:srgbClr val="FF0000"/>
                </a:solidFill>
              </a:rPr>
              <a:t> , </a:t>
            </a:r>
            <a:r>
              <a:rPr lang="sq-AL" sz="2000" dirty="0" smtClean="0">
                <a:solidFill>
                  <a:srgbClr val="FF0000"/>
                </a:solidFill>
              </a:rPr>
              <a:t/>
            </a:r>
            <a:br>
              <a:rPr lang="sq-AL" sz="2000" dirty="0" smtClean="0">
                <a:solidFill>
                  <a:srgbClr val="FF0000"/>
                </a:solidFill>
              </a:rPr>
            </a:br>
            <a:r>
              <a:rPr lang="sq-AL" sz="2000" dirty="0">
                <a:solidFill>
                  <a:srgbClr val="FF0000"/>
                </a:solidFill>
              </a:rPr>
              <a:t> </a:t>
            </a:r>
            <a:r>
              <a:rPr lang="sq-AL" sz="2000" dirty="0" smtClean="0">
                <a:solidFill>
                  <a:srgbClr val="FF0000"/>
                </a:solidFill>
              </a:rPr>
              <a:t>                                   </a:t>
            </a:r>
            <a:r>
              <a:rPr lang="en-US" sz="2000" dirty="0" err="1" smtClean="0">
                <a:solidFill>
                  <a:srgbClr val="FF0000"/>
                </a:solidFill>
              </a:rPr>
              <a:t>mirëpo</a:t>
            </a:r>
            <a:r>
              <a:rPr lang="en-US" sz="2000" dirty="0" smtClean="0">
                <a:solidFill>
                  <a:srgbClr val="FF0000"/>
                </a:solidFill>
              </a:rPr>
              <a:t> </a:t>
            </a:r>
            <a:r>
              <a:rPr lang="en-US" sz="2000" dirty="0" err="1" smtClean="0">
                <a:solidFill>
                  <a:srgbClr val="FF0000"/>
                </a:solidFill>
              </a:rPr>
              <a:t>meqenëse</a:t>
            </a:r>
            <a:r>
              <a:rPr lang="sq-AL" sz="2000" dirty="0" smtClean="0">
                <a:solidFill>
                  <a:srgbClr val="FF0000"/>
                </a:solidFill>
              </a:rPr>
              <a:t/>
            </a:r>
            <a:br>
              <a:rPr lang="sq-AL" sz="2000" dirty="0" smtClean="0">
                <a:solidFill>
                  <a:srgbClr val="FF0000"/>
                </a:solidFill>
              </a:rPr>
            </a:br>
            <a:r>
              <a:rPr lang="sq-AL" sz="2000" b="1" dirty="0" smtClean="0">
                <a:solidFill>
                  <a:schemeClr val="tx1"/>
                </a:solidFill>
              </a:rPr>
              <a:t>3.</a:t>
            </a:r>
            <a:r>
              <a:rPr lang="sq-AL" sz="2000" dirty="0"/>
              <a:t> </a:t>
            </a:r>
            <a:r>
              <a:rPr lang="en-US" sz="2000" b="1" dirty="0" err="1" smtClean="0"/>
              <a:t>Lokucionet</a:t>
            </a:r>
            <a:r>
              <a:rPr lang="en-US" sz="2000" b="1" dirty="0" smtClean="0"/>
              <a:t> </a:t>
            </a:r>
            <a:r>
              <a:rPr lang="en-US" sz="2000" b="1" dirty="0" err="1" smtClean="0"/>
              <a:t>lidhëzore</a:t>
            </a:r>
            <a:r>
              <a:rPr lang="en-US" sz="2000" b="1" dirty="0" smtClean="0"/>
              <a:t> </a:t>
            </a:r>
            <a:r>
              <a:rPr lang="sq-AL" sz="2000" dirty="0" smtClean="0"/>
              <a:t/>
            </a:r>
            <a:br>
              <a:rPr lang="sq-AL" sz="2000" dirty="0" smtClean="0"/>
            </a:br>
            <a:r>
              <a:rPr lang="sq-AL" sz="2000" dirty="0"/>
              <a:t> </a:t>
            </a:r>
            <a:r>
              <a:rPr lang="sq-AL" sz="2000" dirty="0" smtClean="0"/>
              <a:t>   </a:t>
            </a:r>
            <a:r>
              <a:rPr lang="en-US" sz="2000" dirty="0" err="1" smtClean="0"/>
              <a:t>Lokucionet</a:t>
            </a:r>
            <a:r>
              <a:rPr lang="en-US" sz="2000" dirty="0" smtClean="0"/>
              <a:t> </a:t>
            </a:r>
            <a:r>
              <a:rPr lang="en-US" sz="2000" dirty="0" err="1" smtClean="0"/>
              <a:t>lidhëzore</a:t>
            </a:r>
            <a:r>
              <a:rPr lang="en-US" sz="2000" dirty="0" smtClean="0"/>
              <a:t> </a:t>
            </a:r>
            <a:r>
              <a:rPr lang="en-US" sz="2000" dirty="0" err="1" smtClean="0"/>
              <a:t>janë</a:t>
            </a:r>
            <a:r>
              <a:rPr lang="en-US" sz="2000" dirty="0" smtClean="0"/>
              <a:t> </a:t>
            </a:r>
            <a:r>
              <a:rPr lang="en-US" sz="2000" dirty="0" err="1" smtClean="0"/>
              <a:t>të</a:t>
            </a:r>
            <a:r>
              <a:rPr lang="en-US" sz="2000" dirty="0" smtClean="0"/>
              <a:t> </a:t>
            </a:r>
            <a:r>
              <a:rPr lang="en-US" sz="2000" dirty="0" err="1" smtClean="0"/>
              <a:t>shumta</a:t>
            </a:r>
            <a:r>
              <a:rPr lang="en-US" sz="2000" dirty="0" smtClean="0"/>
              <a:t>. </a:t>
            </a:r>
            <a:r>
              <a:rPr lang="sq-AL" sz="2000" dirty="0" smtClean="0"/>
              <a:t/>
            </a:r>
            <a:br>
              <a:rPr lang="sq-AL" sz="2000" dirty="0" smtClean="0"/>
            </a:br>
            <a:r>
              <a:rPr lang="en-US" sz="2000" dirty="0" err="1" smtClean="0"/>
              <a:t>Ato</a:t>
            </a:r>
            <a:r>
              <a:rPr lang="en-US" sz="2000" dirty="0" smtClean="0"/>
              <a:t> </a:t>
            </a:r>
            <a:r>
              <a:rPr lang="en-US" sz="2000" dirty="0" err="1" smtClean="0"/>
              <a:t>janë</a:t>
            </a:r>
            <a:r>
              <a:rPr lang="en-US" sz="2000" dirty="0" smtClean="0"/>
              <a:t> : </a:t>
            </a:r>
            <a:r>
              <a:rPr lang="en-US" sz="2000" dirty="0" err="1" smtClean="0">
                <a:solidFill>
                  <a:srgbClr val="FF0000"/>
                </a:solidFill>
              </a:rPr>
              <a:t>në</a:t>
            </a:r>
            <a:r>
              <a:rPr lang="en-US" sz="2000" dirty="0" smtClean="0">
                <a:solidFill>
                  <a:srgbClr val="FF0000"/>
                </a:solidFill>
              </a:rPr>
              <a:t> </a:t>
            </a:r>
            <a:r>
              <a:rPr lang="en-US" sz="2000" dirty="0" err="1" smtClean="0">
                <a:solidFill>
                  <a:srgbClr val="FF0000"/>
                </a:solidFill>
              </a:rPr>
              <a:t>qoftë</a:t>
            </a:r>
            <a:r>
              <a:rPr lang="en-US" sz="2000" dirty="0" smtClean="0">
                <a:solidFill>
                  <a:srgbClr val="FF0000"/>
                </a:solidFill>
              </a:rPr>
              <a:t> se,</a:t>
            </a:r>
            <a:r>
              <a:rPr lang="sq-AL" sz="2000" dirty="0" smtClean="0">
                <a:solidFill>
                  <a:srgbClr val="FF0000"/>
                </a:solidFill>
              </a:rPr>
              <a:t> </a:t>
            </a:r>
            <a:r>
              <a:rPr lang="en-US" sz="2000" dirty="0" err="1" smtClean="0">
                <a:solidFill>
                  <a:srgbClr val="FF0000"/>
                </a:solidFill>
              </a:rPr>
              <a:t>në</a:t>
            </a:r>
            <a:r>
              <a:rPr lang="en-US" sz="2000" dirty="0" smtClean="0">
                <a:solidFill>
                  <a:srgbClr val="FF0000"/>
                </a:solidFill>
              </a:rPr>
              <a:t> vend </a:t>
            </a:r>
            <a:r>
              <a:rPr lang="en-US" sz="2000" dirty="0" err="1" smtClean="0">
                <a:solidFill>
                  <a:srgbClr val="FF0000"/>
                </a:solidFill>
              </a:rPr>
              <a:t>që</a:t>
            </a:r>
            <a:r>
              <a:rPr lang="en-US" sz="2000" dirty="0" smtClean="0">
                <a:solidFill>
                  <a:srgbClr val="FF0000"/>
                </a:solidFill>
              </a:rPr>
              <a:t> , </a:t>
            </a:r>
            <a:r>
              <a:rPr lang="en-US" sz="2000" dirty="0" err="1" smtClean="0">
                <a:solidFill>
                  <a:srgbClr val="FF0000"/>
                </a:solidFill>
              </a:rPr>
              <a:t>ndo</a:t>
            </a:r>
            <a:r>
              <a:rPr lang="en-US" sz="2000" dirty="0" smtClean="0">
                <a:solidFill>
                  <a:srgbClr val="FF0000"/>
                </a:solidFill>
              </a:rPr>
              <a:t>…</a:t>
            </a:r>
            <a:r>
              <a:rPr lang="en-US" sz="2000" dirty="0" err="1" smtClean="0">
                <a:solidFill>
                  <a:srgbClr val="FF0000"/>
                </a:solidFill>
              </a:rPr>
              <a:t>ndo</a:t>
            </a:r>
            <a:r>
              <a:rPr lang="en-US" sz="2000" dirty="0" smtClean="0">
                <a:solidFill>
                  <a:srgbClr val="FF0000"/>
                </a:solidFill>
              </a:rPr>
              <a:t>, </a:t>
            </a:r>
            <a:r>
              <a:rPr lang="en-US" sz="2000" dirty="0" err="1" smtClean="0">
                <a:solidFill>
                  <a:srgbClr val="FF0000"/>
                </a:solidFill>
              </a:rPr>
              <a:t>jo</a:t>
            </a:r>
            <a:r>
              <a:rPr lang="en-US" sz="2000" dirty="0" smtClean="0">
                <a:solidFill>
                  <a:srgbClr val="FF0000"/>
                </a:solidFill>
              </a:rPr>
              <a:t> </a:t>
            </a:r>
            <a:r>
              <a:rPr lang="en-US" sz="2000" dirty="0" err="1" smtClean="0">
                <a:solidFill>
                  <a:srgbClr val="FF0000"/>
                </a:solidFill>
              </a:rPr>
              <a:t>vetëm</a:t>
            </a:r>
            <a:r>
              <a:rPr lang="en-US" sz="2000" dirty="0" smtClean="0">
                <a:solidFill>
                  <a:srgbClr val="FF0000"/>
                </a:solidFill>
              </a:rPr>
              <a:t> </a:t>
            </a:r>
            <a:r>
              <a:rPr lang="en-US" sz="2000" dirty="0" err="1" smtClean="0">
                <a:solidFill>
                  <a:srgbClr val="FF0000"/>
                </a:solidFill>
              </a:rPr>
              <a:t>që</a:t>
            </a:r>
            <a:r>
              <a:rPr lang="en-US" sz="2000" dirty="0" smtClean="0">
                <a:solidFill>
                  <a:srgbClr val="FF0000"/>
                </a:solidFill>
              </a:rPr>
              <a:t> , </a:t>
            </a:r>
            <a:r>
              <a:rPr lang="en-US" sz="2000" dirty="0" err="1" smtClean="0">
                <a:solidFill>
                  <a:srgbClr val="FF0000"/>
                </a:solidFill>
              </a:rPr>
              <a:t>por</a:t>
            </a:r>
            <a:r>
              <a:rPr lang="en-US" sz="2000" dirty="0" smtClean="0">
                <a:solidFill>
                  <a:srgbClr val="FF0000"/>
                </a:solidFill>
              </a:rPr>
              <a:t> </a:t>
            </a:r>
            <a:r>
              <a:rPr lang="en-US" sz="2000" dirty="0" err="1" smtClean="0">
                <a:solidFill>
                  <a:srgbClr val="FF0000"/>
                </a:solidFill>
              </a:rPr>
              <a:t>edhe</a:t>
            </a:r>
            <a:r>
              <a:rPr lang="en-US" sz="2000" dirty="0" smtClean="0">
                <a:solidFill>
                  <a:srgbClr val="FF0000"/>
                </a:solidFill>
              </a:rPr>
              <a:t> , </a:t>
            </a:r>
            <a:r>
              <a:rPr lang="en-US" sz="2000" dirty="0" err="1" smtClean="0">
                <a:solidFill>
                  <a:srgbClr val="FF0000"/>
                </a:solidFill>
              </a:rPr>
              <a:t>si</a:t>
            </a:r>
            <a:r>
              <a:rPr lang="en-US" sz="2000" dirty="0" smtClean="0">
                <a:solidFill>
                  <a:srgbClr val="FF0000"/>
                </a:solidFill>
              </a:rPr>
              <a:t>…</a:t>
            </a:r>
            <a:r>
              <a:rPr lang="en-US" sz="2000" dirty="0" err="1" smtClean="0">
                <a:solidFill>
                  <a:srgbClr val="FF0000"/>
                </a:solidFill>
              </a:rPr>
              <a:t>ashtu</a:t>
            </a:r>
            <a:r>
              <a:rPr lang="en-US" sz="2000" dirty="0" smtClean="0">
                <a:solidFill>
                  <a:srgbClr val="FF0000"/>
                </a:solidFill>
              </a:rPr>
              <a:t>, </a:t>
            </a:r>
            <a:r>
              <a:rPr lang="en-US" sz="2000" dirty="0" err="1" smtClean="0">
                <a:solidFill>
                  <a:srgbClr val="FF0000"/>
                </a:solidFill>
              </a:rPr>
              <a:t>edhe</a:t>
            </a:r>
            <a:r>
              <a:rPr lang="en-US" sz="2000" dirty="0" smtClean="0">
                <a:solidFill>
                  <a:srgbClr val="FF0000"/>
                </a:solidFill>
              </a:rPr>
              <a:t>, </a:t>
            </a:r>
            <a:r>
              <a:rPr lang="en-US" sz="2000" dirty="0" err="1" smtClean="0">
                <a:solidFill>
                  <a:srgbClr val="FF0000"/>
                </a:solidFill>
              </a:rPr>
              <a:t>për</a:t>
            </a:r>
            <a:r>
              <a:rPr lang="en-US" sz="2000" dirty="0" smtClean="0">
                <a:solidFill>
                  <a:srgbClr val="FF0000"/>
                </a:solidFill>
              </a:rPr>
              <a:t> </a:t>
            </a:r>
            <a:r>
              <a:rPr lang="en-US" sz="2000" dirty="0" err="1" smtClean="0">
                <a:solidFill>
                  <a:srgbClr val="FF0000"/>
                </a:solidFill>
              </a:rPr>
              <a:t>shkak</a:t>
            </a:r>
            <a:r>
              <a:rPr lang="en-US" sz="2000" dirty="0" smtClean="0">
                <a:solidFill>
                  <a:srgbClr val="FF0000"/>
                </a:solidFill>
              </a:rPr>
              <a:t> se, me </a:t>
            </a:r>
            <a:r>
              <a:rPr lang="en-US" sz="2000" dirty="0" err="1" smtClean="0">
                <a:solidFill>
                  <a:srgbClr val="FF0000"/>
                </a:solidFill>
              </a:rPr>
              <a:t>qëllim</a:t>
            </a:r>
            <a:r>
              <a:rPr lang="en-US" sz="2000" dirty="0" smtClean="0">
                <a:solidFill>
                  <a:srgbClr val="FF0000"/>
                </a:solidFill>
              </a:rPr>
              <a:t> </a:t>
            </a:r>
            <a:r>
              <a:rPr lang="en-US" sz="2000" dirty="0" err="1" smtClean="0">
                <a:solidFill>
                  <a:srgbClr val="FF0000"/>
                </a:solidFill>
              </a:rPr>
              <a:t>që</a:t>
            </a:r>
            <a:r>
              <a:rPr lang="en-US" sz="2000" dirty="0" smtClean="0">
                <a:solidFill>
                  <a:srgbClr val="FF0000"/>
                </a:solidFill>
              </a:rPr>
              <a:t> , </a:t>
            </a:r>
            <a:r>
              <a:rPr lang="en-US" sz="2000" dirty="0" err="1" smtClean="0">
                <a:solidFill>
                  <a:srgbClr val="FF0000"/>
                </a:solidFill>
              </a:rPr>
              <a:t>në</a:t>
            </a:r>
            <a:r>
              <a:rPr lang="en-US" sz="2000" dirty="0" smtClean="0">
                <a:solidFill>
                  <a:srgbClr val="FF0000"/>
                </a:solidFill>
              </a:rPr>
              <a:t> </a:t>
            </a:r>
            <a:r>
              <a:rPr lang="en-US" sz="2000" dirty="0" err="1" smtClean="0">
                <a:solidFill>
                  <a:srgbClr val="FF0000"/>
                </a:solidFill>
              </a:rPr>
              <a:t>rast</a:t>
            </a:r>
            <a:r>
              <a:rPr lang="en-US" sz="2000" dirty="0" smtClean="0">
                <a:solidFill>
                  <a:srgbClr val="FF0000"/>
                </a:solidFill>
              </a:rPr>
              <a:t> se, </a:t>
            </a:r>
            <a:r>
              <a:rPr lang="en-US" sz="2000" dirty="0" err="1" smtClean="0">
                <a:solidFill>
                  <a:srgbClr val="FF0000"/>
                </a:solidFill>
              </a:rPr>
              <a:t>ngado</a:t>
            </a:r>
            <a:r>
              <a:rPr lang="en-US" sz="2000" dirty="0" smtClean="0">
                <a:solidFill>
                  <a:srgbClr val="FF0000"/>
                </a:solidFill>
              </a:rPr>
              <a:t> </a:t>
            </a:r>
            <a:r>
              <a:rPr lang="en-US" sz="2000" dirty="0" err="1" smtClean="0">
                <a:solidFill>
                  <a:srgbClr val="FF0000"/>
                </a:solidFill>
              </a:rPr>
              <a:t>që</a:t>
            </a:r>
            <a:r>
              <a:rPr lang="en-US" sz="2000" dirty="0" smtClean="0">
                <a:solidFill>
                  <a:srgbClr val="FF0000"/>
                </a:solidFill>
              </a:rPr>
              <a:t> , </a:t>
            </a:r>
            <a:r>
              <a:rPr lang="en-US" sz="2000" dirty="0" err="1" smtClean="0">
                <a:solidFill>
                  <a:srgbClr val="FF0000"/>
                </a:solidFill>
              </a:rPr>
              <a:t>sido</a:t>
            </a:r>
            <a:r>
              <a:rPr lang="en-US" sz="2000" dirty="0" smtClean="0">
                <a:solidFill>
                  <a:srgbClr val="FF0000"/>
                </a:solidFill>
              </a:rPr>
              <a:t> </a:t>
            </a:r>
            <a:r>
              <a:rPr lang="en-US" sz="2000" dirty="0" err="1" smtClean="0">
                <a:solidFill>
                  <a:srgbClr val="FF0000"/>
                </a:solidFill>
              </a:rPr>
              <a:t>që</a:t>
            </a:r>
            <a:r>
              <a:rPr lang="en-US" sz="2000" dirty="0" smtClean="0">
                <a:solidFill>
                  <a:srgbClr val="FF0000"/>
                </a:solidFill>
              </a:rPr>
              <a:t> , </a:t>
            </a:r>
            <a:r>
              <a:rPr lang="en-US" sz="2000" dirty="0" err="1" smtClean="0">
                <a:solidFill>
                  <a:srgbClr val="FF0000"/>
                </a:solidFill>
              </a:rPr>
              <a:t>sapo</a:t>
            </a:r>
            <a:r>
              <a:rPr lang="en-US" sz="2000" dirty="0" smtClean="0">
                <a:solidFill>
                  <a:srgbClr val="FF0000"/>
                </a:solidFill>
              </a:rPr>
              <a:t> </a:t>
            </a:r>
            <a:r>
              <a:rPr lang="en-US" sz="2000" dirty="0" err="1" smtClean="0">
                <a:solidFill>
                  <a:srgbClr val="FF0000"/>
                </a:solidFill>
              </a:rPr>
              <a:t>që</a:t>
            </a:r>
            <a:r>
              <a:rPr lang="en-US" sz="2000" dirty="0" smtClean="0">
                <a:solidFill>
                  <a:srgbClr val="FF0000"/>
                </a:solidFill>
              </a:rPr>
              <a:t> , </a:t>
            </a:r>
            <a:r>
              <a:rPr lang="en-US" sz="2000" dirty="0" err="1" smtClean="0">
                <a:solidFill>
                  <a:srgbClr val="FF0000"/>
                </a:solidFill>
              </a:rPr>
              <a:t>si</a:t>
            </a:r>
            <a:r>
              <a:rPr lang="en-US" sz="2000" dirty="0" smtClean="0">
                <a:solidFill>
                  <a:srgbClr val="FF0000"/>
                </a:solidFill>
              </a:rPr>
              <a:t> </a:t>
            </a:r>
            <a:r>
              <a:rPr lang="en-US" sz="2000" dirty="0" err="1" smtClean="0">
                <a:solidFill>
                  <a:srgbClr val="FF0000"/>
                </a:solidFill>
              </a:rPr>
              <a:t>edhe</a:t>
            </a:r>
            <a:r>
              <a:rPr lang="en-US" sz="2000" dirty="0" smtClean="0">
                <a:solidFill>
                  <a:srgbClr val="FF0000"/>
                </a:solidFill>
              </a:rPr>
              <a:t> , </a:t>
            </a:r>
            <a:r>
              <a:rPr lang="en-US" sz="2000" dirty="0" err="1" smtClean="0">
                <a:solidFill>
                  <a:srgbClr val="FF0000"/>
                </a:solidFill>
              </a:rPr>
              <a:t>sa</a:t>
            </a:r>
            <a:r>
              <a:rPr lang="en-US" sz="2000" dirty="0" smtClean="0">
                <a:solidFill>
                  <a:srgbClr val="FF0000"/>
                </a:solidFill>
              </a:rPr>
              <a:t> </a:t>
            </a:r>
            <a:r>
              <a:rPr lang="en-US" sz="2000" dirty="0" err="1" smtClean="0">
                <a:solidFill>
                  <a:srgbClr val="FF0000"/>
                </a:solidFill>
              </a:rPr>
              <a:t>kohë</a:t>
            </a:r>
            <a:r>
              <a:rPr lang="en-US" sz="2000" dirty="0" smtClean="0">
                <a:solidFill>
                  <a:srgbClr val="FF0000"/>
                </a:solidFill>
              </a:rPr>
              <a:t> </a:t>
            </a:r>
            <a:r>
              <a:rPr lang="en-US" sz="2000" dirty="0" err="1" smtClean="0">
                <a:solidFill>
                  <a:srgbClr val="FF0000"/>
                </a:solidFill>
              </a:rPr>
              <a:t>që</a:t>
            </a:r>
            <a:r>
              <a:rPr lang="en-US" sz="2000" dirty="0" smtClean="0">
                <a:solidFill>
                  <a:srgbClr val="FF0000"/>
                </a:solidFill>
              </a:rPr>
              <a:t> , </a:t>
            </a:r>
            <a:r>
              <a:rPr lang="en-US" sz="2000" dirty="0" err="1" smtClean="0">
                <a:solidFill>
                  <a:srgbClr val="FF0000"/>
                </a:solidFill>
              </a:rPr>
              <a:t>çdo</a:t>
            </a:r>
            <a:r>
              <a:rPr lang="en-US" sz="2000" dirty="0" smtClean="0">
                <a:solidFill>
                  <a:srgbClr val="FF0000"/>
                </a:solidFill>
              </a:rPr>
              <a:t> </a:t>
            </a:r>
            <a:r>
              <a:rPr lang="en-US" sz="2000" dirty="0" err="1" smtClean="0">
                <a:solidFill>
                  <a:srgbClr val="FF0000"/>
                </a:solidFill>
              </a:rPr>
              <a:t>herë</a:t>
            </a:r>
            <a:r>
              <a:rPr lang="en-US" sz="2000" dirty="0" smtClean="0">
                <a:solidFill>
                  <a:srgbClr val="FF0000"/>
                </a:solidFill>
              </a:rPr>
              <a:t>,</a:t>
            </a:r>
            <a:r>
              <a:rPr lang="en-US" sz="2000" dirty="0" smtClean="0"/>
              <a:t> </a:t>
            </a:r>
            <a:r>
              <a:rPr lang="en-US" sz="2000" dirty="0" err="1" smtClean="0"/>
              <a:t>etj</a:t>
            </a:r>
            <a:r>
              <a:rPr lang="en-US" sz="2000" dirty="0" smtClean="0"/>
              <a:t>. </a:t>
            </a:r>
            <a:r>
              <a:rPr lang="sq-AL" sz="2000" dirty="0" smtClean="0"/>
              <a:t/>
            </a:r>
            <a:br>
              <a:rPr lang="sq-AL" sz="2000" dirty="0" smtClean="0"/>
            </a:br>
            <a:r>
              <a:rPr lang="sq-AL" sz="2000" dirty="0" smtClean="0"/>
              <a:t>P.sh.</a:t>
            </a:r>
            <a:r>
              <a:rPr lang="en-US" sz="2000" dirty="0" smtClean="0"/>
              <a:t> </a:t>
            </a:r>
            <a:r>
              <a:rPr lang="en-US" sz="2000" dirty="0" err="1" smtClean="0"/>
              <a:t>Fatosi</a:t>
            </a:r>
            <a:r>
              <a:rPr lang="en-US" sz="2000" dirty="0" smtClean="0"/>
              <a:t> </a:t>
            </a:r>
            <a:r>
              <a:rPr lang="en-US" sz="2000" u="sng" dirty="0" err="1" smtClean="0">
                <a:solidFill>
                  <a:srgbClr val="FF0000"/>
                </a:solidFill>
              </a:rPr>
              <a:t>jo</a:t>
            </a:r>
            <a:r>
              <a:rPr lang="en-US" sz="2000" u="sng" dirty="0" smtClean="0">
                <a:solidFill>
                  <a:srgbClr val="FF0000"/>
                </a:solidFill>
              </a:rPr>
              <a:t> </a:t>
            </a:r>
            <a:r>
              <a:rPr lang="en-US" sz="2000" u="sng" dirty="0" err="1" smtClean="0">
                <a:solidFill>
                  <a:srgbClr val="FF0000"/>
                </a:solidFill>
              </a:rPr>
              <a:t>vetëm</a:t>
            </a:r>
            <a:r>
              <a:rPr lang="en-US" sz="2000" u="sng" dirty="0" smtClean="0">
                <a:solidFill>
                  <a:srgbClr val="FF0000"/>
                </a:solidFill>
              </a:rPr>
              <a:t> </a:t>
            </a:r>
            <a:r>
              <a:rPr lang="en-US" sz="2000" u="sng" dirty="0" err="1" smtClean="0">
                <a:solidFill>
                  <a:srgbClr val="FF0000"/>
                </a:solidFill>
              </a:rPr>
              <a:t>që</a:t>
            </a:r>
            <a:r>
              <a:rPr lang="en-US" sz="2000" u="sng" dirty="0" smtClean="0">
                <a:solidFill>
                  <a:srgbClr val="FF0000"/>
                </a:solidFill>
              </a:rPr>
              <a:t> </a:t>
            </a:r>
            <a:r>
              <a:rPr lang="en-US" sz="2000" dirty="0" err="1" smtClean="0"/>
              <a:t>është</a:t>
            </a:r>
            <a:r>
              <a:rPr lang="en-US" sz="2000" dirty="0" smtClean="0"/>
              <a:t> </a:t>
            </a:r>
            <a:r>
              <a:rPr lang="en-US" sz="2000" dirty="0" err="1" smtClean="0"/>
              <a:t>i</a:t>
            </a:r>
            <a:r>
              <a:rPr lang="en-US" sz="2000" dirty="0" smtClean="0"/>
              <a:t> </a:t>
            </a:r>
            <a:r>
              <a:rPr lang="en-US" sz="2000" dirty="0" err="1" smtClean="0"/>
              <a:t>shlëlqyeshëm</a:t>
            </a:r>
            <a:r>
              <a:rPr lang="en-US" sz="2000" dirty="0" smtClean="0"/>
              <a:t> </a:t>
            </a:r>
            <a:r>
              <a:rPr lang="en-US" sz="2000" dirty="0" err="1" smtClean="0"/>
              <a:t>në</a:t>
            </a:r>
            <a:r>
              <a:rPr lang="en-US" sz="2000" dirty="0" smtClean="0"/>
              <a:t> </a:t>
            </a:r>
            <a:r>
              <a:rPr lang="en-US" sz="2000" dirty="0" err="1" smtClean="0"/>
              <a:t>mësime</a:t>
            </a:r>
            <a:r>
              <a:rPr lang="en-US" sz="2000" dirty="0" smtClean="0"/>
              <a:t>, </a:t>
            </a:r>
            <a:r>
              <a:rPr lang="en-US" sz="2000" dirty="0" err="1" smtClean="0"/>
              <a:t>por</a:t>
            </a:r>
            <a:r>
              <a:rPr lang="en-US" sz="2000" dirty="0" smtClean="0"/>
              <a:t> </a:t>
            </a:r>
            <a:r>
              <a:rPr lang="en-US" sz="2000" dirty="0" err="1" smtClean="0"/>
              <a:t>është</a:t>
            </a:r>
            <a:r>
              <a:rPr lang="en-US" sz="2000" dirty="0" smtClean="0"/>
              <a:t> </a:t>
            </a:r>
            <a:r>
              <a:rPr lang="en-US" sz="2000" dirty="0" err="1" smtClean="0"/>
              <a:t>shembullor</a:t>
            </a:r>
            <a:r>
              <a:rPr lang="en-US" sz="2000" dirty="0" smtClean="0"/>
              <a:t> </a:t>
            </a:r>
            <a:r>
              <a:rPr lang="en-US" sz="2000" dirty="0" err="1" smtClean="0"/>
              <a:t>edhe</a:t>
            </a:r>
            <a:r>
              <a:rPr lang="en-US" sz="2000" dirty="0" smtClean="0"/>
              <a:t> </a:t>
            </a:r>
            <a:r>
              <a:rPr lang="en-US" sz="2000" dirty="0" err="1" smtClean="0"/>
              <a:t>në</a:t>
            </a:r>
            <a:r>
              <a:rPr lang="en-US" sz="2000" dirty="0" smtClean="0"/>
              <a:t> </a:t>
            </a:r>
            <a:r>
              <a:rPr lang="en-US" sz="2000" dirty="0" err="1" smtClean="0"/>
              <a:t>sjellje</a:t>
            </a:r>
            <a:r>
              <a:rPr lang="en-US" sz="2000" dirty="0" smtClean="0"/>
              <a:t>. </a:t>
            </a:r>
            <a:r>
              <a:rPr lang="sq-AL" sz="2000" dirty="0" smtClean="0"/>
              <a:t/>
            </a:r>
            <a:br>
              <a:rPr lang="sq-AL" sz="2000" dirty="0" smtClean="0"/>
            </a:br>
            <a:r>
              <a:rPr lang="sq-AL" sz="2000" dirty="0" smtClean="0">
                <a:solidFill>
                  <a:srgbClr val="FF0000"/>
                </a:solidFill>
              </a:rPr>
              <a:t/>
            </a:r>
            <a:br>
              <a:rPr lang="sq-AL" sz="2000" dirty="0" smtClean="0">
                <a:solidFill>
                  <a:srgbClr val="FF0000"/>
                </a:solidFill>
              </a:rPr>
            </a:br>
            <a:endParaRPr lang="en-US" sz="2000"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772400" cy="1296143"/>
          </a:xfrm>
        </p:spPr>
        <p:style>
          <a:lnRef idx="1">
            <a:schemeClr val="accent1"/>
          </a:lnRef>
          <a:fillRef idx="2">
            <a:schemeClr val="accent1"/>
          </a:fillRef>
          <a:effectRef idx="1">
            <a:schemeClr val="accent1"/>
          </a:effectRef>
          <a:fontRef idx="minor">
            <a:schemeClr val="dk1"/>
          </a:fontRef>
        </p:style>
        <p:txBody>
          <a:bodyPr>
            <a:normAutofit/>
          </a:bodyPr>
          <a:lstStyle/>
          <a:p>
            <a:pPr algn="l"/>
            <a:r>
              <a:rPr lang="sq-AL" sz="2400" b="1" dirty="0" smtClean="0"/>
              <a:t>Klasifikimi i lidhëzave sipas strukturës morfologjike</a:t>
            </a:r>
            <a:endParaRPr lang="en-US" sz="2400" b="1" dirty="0"/>
          </a:p>
        </p:txBody>
      </p:sp>
      <p:sp>
        <p:nvSpPr>
          <p:cNvPr id="3" name="Subtitle 2"/>
          <p:cNvSpPr>
            <a:spLocks noGrp="1"/>
          </p:cNvSpPr>
          <p:nvPr>
            <p:ph type="subTitle" idx="1"/>
          </p:nvPr>
        </p:nvSpPr>
        <p:spPr>
          <a:xfrm>
            <a:off x="683568" y="1916832"/>
            <a:ext cx="7776864" cy="4320480"/>
          </a:xfrm>
        </p:spPr>
        <p:style>
          <a:lnRef idx="1">
            <a:schemeClr val="accent1"/>
          </a:lnRef>
          <a:fillRef idx="2">
            <a:schemeClr val="accent1"/>
          </a:fillRef>
          <a:effectRef idx="1">
            <a:schemeClr val="accent1"/>
          </a:effectRef>
          <a:fontRef idx="minor">
            <a:schemeClr val="dk1"/>
          </a:fontRef>
        </p:style>
        <p:txBody>
          <a:bodyPr>
            <a:normAutofit/>
          </a:bodyPr>
          <a:lstStyle/>
          <a:p>
            <a:pPr algn="l"/>
            <a:r>
              <a:rPr lang="en-US" sz="2000" dirty="0" err="1" smtClean="0">
                <a:solidFill>
                  <a:schemeClr val="tx1"/>
                </a:solidFill>
              </a:rPr>
              <a:t>Në</a:t>
            </a:r>
            <a:r>
              <a:rPr lang="en-US" sz="2000" dirty="0" smtClean="0">
                <a:solidFill>
                  <a:schemeClr val="tx1"/>
                </a:solidFill>
              </a:rPr>
              <a:t> </a:t>
            </a:r>
            <a:r>
              <a:rPr lang="en-US" sz="2000" dirty="0" err="1" smtClean="0">
                <a:solidFill>
                  <a:schemeClr val="tx1"/>
                </a:solidFill>
              </a:rPr>
              <a:t>pikëpamje</a:t>
            </a:r>
            <a:r>
              <a:rPr lang="en-US" sz="2000" dirty="0" smtClean="0">
                <a:solidFill>
                  <a:schemeClr val="tx1"/>
                </a:solidFill>
              </a:rPr>
              <a:t> </a:t>
            </a:r>
            <a:r>
              <a:rPr lang="en-US" sz="2000" dirty="0" err="1" smtClean="0">
                <a:solidFill>
                  <a:schemeClr val="tx1"/>
                </a:solidFill>
              </a:rPr>
              <a:t>të</a:t>
            </a:r>
            <a:r>
              <a:rPr lang="en-US" sz="2000" dirty="0" smtClean="0">
                <a:solidFill>
                  <a:schemeClr val="tx1"/>
                </a:solidFill>
              </a:rPr>
              <a:t> </a:t>
            </a:r>
            <a:r>
              <a:rPr lang="en-US" sz="2000" dirty="0" err="1" smtClean="0">
                <a:solidFill>
                  <a:schemeClr val="tx1"/>
                </a:solidFill>
              </a:rPr>
              <a:t>strukturës</a:t>
            </a:r>
            <a:r>
              <a:rPr lang="en-US" sz="2000" dirty="0" smtClean="0">
                <a:solidFill>
                  <a:schemeClr val="tx1"/>
                </a:solidFill>
              </a:rPr>
              <a:t> </a:t>
            </a:r>
            <a:r>
              <a:rPr lang="en-US" sz="2000" dirty="0" err="1" smtClean="0">
                <a:solidFill>
                  <a:schemeClr val="tx1"/>
                </a:solidFill>
              </a:rPr>
              <a:t>morfologjike</a:t>
            </a:r>
            <a:r>
              <a:rPr lang="en-US" sz="2000" dirty="0" smtClean="0">
                <a:solidFill>
                  <a:schemeClr val="tx1"/>
                </a:solidFill>
              </a:rPr>
              <a:t> </a:t>
            </a:r>
            <a:r>
              <a:rPr lang="en-US" sz="2000" dirty="0" err="1" smtClean="0">
                <a:solidFill>
                  <a:schemeClr val="tx1"/>
                </a:solidFill>
              </a:rPr>
              <a:t>lidhëzat</a:t>
            </a:r>
            <a:r>
              <a:rPr lang="en-US" sz="2000" dirty="0" smtClean="0">
                <a:solidFill>
                  <a:schemeClr val="tx1"/>
                </a:solidFill>
              </a:rPr>
              <a:t> </a:t>
            </a:r>
            <a:r>
              <a:rPr lang="en-US" sz="2000" dirty="0" err="1" smtClean="0">
                <a:solidFill>
                  <a:schemeClr val="tx1"/>
                </a:solidFill>
              </a:rPr>
              <a:t>mund</a:t>
            </a:r>
            <a:r>
              <a:rPr lang="en-US" sz="2000" dirty="0" smtClean="0">
                <a:solidFill>
                  <a:schemeClr val="tx1"/>
                </a:solidFill>
              </a:rPr>
              <a:t> </a:t>
            </a:r>
            <a:r>
              <a:rPr lang="en-US" sz="2000" dirty="0" err="1" smtClean="0">
                <a:solidFill>
                  <a:schemeClr val="tx1"/>
                </a:solidFill>
              </a:rPr>
              <a:t>të</a:t>
            </a:r>
            <a:r>
              <a:rPr lang="en-US" sz="2000" dirty="0" smtClean="0">
                <a:solidFill>
                  <a:schemeClr val="tx1"/>
                </a:solidFill>
              </a:rPr>
              <a:t> </a:t>
            </a:r>
            <a:r>
              <a:rPr lang="en-US" sz="2000" dirty="0" err="1" smtClean="0">
                <a:solidFill>
                  <a:schemeClr val="tx1"/>
                </a:solidFill>
              </a:rPr>
              <a:t>jenë</a:t>
            </a:r>
            <a:r>
              <a:rPr lang="en-US" sz="2000" dirty="0" smtClean="0">
                <a:solidFill>
                  <a:schemeClr val="tx1"/>
                </a:solidFill>
              </a:rPr>
              <a:t>: </a:t>
            </a:r>
            <a:endParaRPr lang="sq-AL" sz="2000" dirty="0" smtClean="0">
              <a:solidFill>
                <a:schemeClr val="tx1"/>
              </a:solidFill>
            </a:endParaRPr>
          </a:p>
          <a:p>
            <a:pPr algn="l"/>
            <a:r>
              <a:rPr lang="en-US" sz="2000" dirty="0" err="1" smtClean="0">
                <a:solidFill>
                  <a:schemeClr val="tx1"/>
                </a:solidFill>
              </a:rPr>
              <a:t>fjalë</a:t>
            </a:r>
            <a:r>
              <a:rPr lang="en-US" sz="2000" dirty="0" smtClean="0">
                <a:solidFill>
                  <a:schemeClr val="tx1"/>
                </a:solidFill>
              </a:rPr>
              <a:t> </a:t>
            </a:r>
            <a:r>
              <a:rPr lang="en-US" sz="2000" dirty="0" err="1" smtClean="0">
                <a:solidFill>
                  <a:schemeClr val="tx1"/>
                </a:solidFill>
              </a:rPr>
              <a:t>te</a:t>
            </a:r>
            <a:r>
              <a:rPr lang="en-US" sz="2000" dirty="0" smtClean="0">
                <a:solidFill>
                  <a:schemeClr val="tx1"/>
                </a:solidFill>
              </a:rPr>
              <a:t> </a:t>
            </a:r>
            <a:r>
              <a:rPr lang="en-US" sz="2000" dirty="0" err="1" smtClean="0">
                <a:solidFill>
                  <a:schemeClr val="tx1"/>
                </a:solidFill>
              </a:rPr>
              <a:t>thjeshta</a:t>
            </a:r>
            <a:r>
              <a:rPr lang="en-US" sz="2000" dirty="0" smtClean="0">
                <a:solidFill>
                  <a:schemeClr val="tx1"/>
                </a:solidFill>
              </a:rPr>
              <a:t> , </a:t>
            </a:r>
            <a:r>
              <a:rPr lang="en-US" sz="2000" dirty="0" err="1" smtClean="0">
                <a:solidFill>
                  <a:schemeClr val="tx1"/>
                </a:solidFill>
              </a:rPr>
              <a:t>të</a:t>
            </a:r>
            <a:r>
              <a:rPr lang="en-US" sz="2000" dirty="0" smtClean="0">
                <a:solidFill>
                  <a:schemeClr val="tx1"/>
                </a:solidFill>
              </a:rPr>
              <a:t> </a:t>
            </a:r>
            <a:r>
              <a:rPr lang="en-US" sz="2000" dirty="0" err="1" smtClean="0">
                <a:solidFill>
                  <a:schemeClr val="tx1"/>
                </a:solidFill>
              </a:rPr>
              <a:t>përngjitura</a:t>
            </a:r>
            <a:r>
              <a:rPr lang="en-US" sz="2000" dirty="0" smtClean="0">
                <a:solidFill>
                  <a:schemeClr val="tx1"/>
                </a:solidFill>
              </a:rPr>
              <a:t> </a:t>
            </a:r>
            <a:r>
              <a:rPr lang="en-US" sz="2000" dirty="0" err="1" smtClean="0">
                <a:solidFill>
                  <a:schemeClr val="tx1"/>
                </a:solidFill>
              </a:rPr>
              <a:t>dhe</a:t>
            </a:r>
            <a:r>
              <a:rPr lang="en-US" sz="2000" dirty="0" smtClean="0">
                <a:solidFill>
                  <a:schemeClr val="tx1"/>
                </a:solidFill>
              </a:rPr>
              <a:t> </a:t>
            </a:r>
            <a:r>
              <a:rPr lang="en-US" sz="2000" dirty="0" err="1" smtClean="0">
                <a:solidFill>
                  <a:schemeClr val="tx1"/>
                </a:solidFill>
              </a:rPr>
              <a:t>lokucione</a:t>
            </a:r>
            <a:r>
              <a:rPr lang="en-US" sz="2000" dirty="0" smtClean="0">
                <a:solidFill>
                  <a:schemeClr val="tx1"/>
                </a:solidFill>
              </a:rPr>
              <a:t>. </a:t>
            </a:r>
            <a:endParaRPr lang="sq-AL" sz="2000" dirty="0" smtClean="0">
              <a:solidFill>
                <a:schemeClr val="tx1"/>
              </a:solidFill>
            </a:endParaRPr>
          </a:p>
          <a:p>
            <a:pPr algn="l"/>
            <a:r>
              <a:rPr lang="en-US" sz="2000" b="1" dirty="0" err="1" smtClean="0">
                <a:solidFill>
                  <a:schemeClr val="tx1"/>
                </a:solidFill>
              </a:rPr>
              <a:t>Lidhëza</a:t>
            </a:r>
            <a:r>
              <a:rPr lang="en-US" sz="2000" b="1" dirty="0" smtClean="0">
                <a:solidFill>
                  <a:schemeClr val="tx1"/>
                </a:solidFill>
              </a:rPr>
              <a:t> </a:t>
            </a:r>
            <a:r>
              <a:rPr lang="en-US" sz="2000" b="1" dirty="0" err="1" smtClean="0">
                <a:solidFill>
                  <a:schemeClr val="tx1"/>
                </a:solidFill>
              </a:rPr>
              <a:t>te</a:t>
            </a:r>
            <a:r>
              <a:rPr lang="en-US" sz="2000" b="1" dirty="0" smtClean="0">
                <a:solidFill>
                  <a:schemeClr val="tx1"/>
                </a:solidFill>
              </a:rPr>
              <a:t> </a:t>
            </a:r>
            <a:r>
              <a:rPr lang="en-US" sz="2000" b="1" dirty="0" err="1" smtClean="0">
                <a:solidFill>
                  <a:schemeClr val="tx1"/>
                </a:solidFill>
              </a:rPr>
              <a:t>thjeshta</a:t>
            </a:r>
            <a:r>
              <a:rPr lang="en-US" sz="2000" b="1" dirty="0" smtClean="0">
                <a:solidFill>
                  <a:schemeClr val="tx1"/>
                </a:solidFill>
              </a:rPr>
              <a:t> </a:t>
            </a:r>
            <a:r>
              <a:rPr lang="en-US" sz="2000" dirty="0" err="1" smtClean="0">
                <a:solidFill>
                  <a:schemeClr val="tx1"/>
                </a:solidFill>
              </a:rPr>
              <a:t>janë</a:t>
            </a:r>
            <a:r>
              <a:rPr lang="en-US" sz="2000" dirty="0" smtClean="0">
                <a:solidFill>
                  <a:schemeClr val="tx1"/>
                </a:solidFill>
              </a:rPr>
              <a:t> </a:t>
            </a:r>
            <a:r>
              <a:rPr lang="en-US" sz="2000" dirty="0" err="1" smtClean="0">
                <a:solidFill>
                  <a:schemeClr val="tx1"/>
                </a:solidFill>
              </a:rPr>
              <a:t>ato</a:t>
            </a:r>
            <a:r>
              <a:rPr lang="en-US" sz="2000" dirty="0" smtClean="0">
                <a:solidFill>
                  <a:schemeClr val="tx1"/>
                </a:solidFill>
              </a:rPr>
              <a:t> </a:t>
            </a:r>
            <a:r>
              <a:rPr lang="en-US" sz="2000" dirty="0" err="1" smtClean="0">
                <a:solidFill>
                  <a:schemeClr val="tx1"/>
                </a:solidFill>
              </a:rPr>
              <a:t>që</a:t>
            </a:r>
            <a:r>
              <a:rPr lang="en-US" sz="2000" dirty="0" smtClean="0">
                <a:solidFill>
                  <a:schemeClr val="tx1"/>
                </a:solidFill>
              </a:rPr>
              <a:t> </a:t>
            </a:r>
            <a:r>
              <a:rPr lang="en-US" sz="2000" dirty="0" err="1" smtClean="0">
                <a:solidFill>
                  <a:schemeClr val="tx1"/>
                </a:solidFill>
              </a:rPr>
              <a:t>përbëhen</a:t>
            </a:r>
            <a:r>
              <a:rPr lang="en-US" sz="2000" dirty="0" smtClean="0">
                <a:solidFill>
                  <a:schemeClr val="tx1"/>
                </a:solidFill>
              </a:rPr>
              <a:t> </a:t>
            </a:r>
            <a:r>
              <a:rPr lang="en-US" sz="2000" dirty="0" err="1" smtClean="0">
                <a:solidFill>
                  <a:schemeClr val="tx1"/>
                </a:solidFill>
              </a:rPr>
              <a:t>vetëm</a:t>
            </a:r>
            <a:r>
              <a:rPr lang="en-US" sz="2000" dirty="0" smtClean="0">
                <a:solidFill>
                  <a:schemeClr val="tx1"/>
                </a:solidFill>
              </a:rPr>
              <a:t> </a:t>
            </a:r>
            <a:r>
              <a:rPr lang="en-US" sz="2000" dirty="0" err="1" smtClean="0">
                <a:solidFill>
                  <a:schemeClr val="tx1"/>
                </a:solidFill>
              </a:rPr>
              <a:t>prej</a:t>
            </a:r>
            <a:r>
              <a:rPr lang="en-US" sz="2000" dirty="0" smtClean="0">
                <a:solidFill>
                  <a:schemeClr val="tx1"/>
                </a:solidFill>
              </a:rPr>
              <a:t> </a:t>
            </a:r>
            <a:r>
              <a:rPr lang="en-US" sz="2000" dirty="0" err="1" smtClean="0">
                <a:solidFill>
                  <a:schemeClr val="tx1"/>
                </a:solidFill>
              </a:rPr>
              <a:t>një</a:t>
            </a:r>
            <a:r>
              <a:rPr lang="en-US" sz="2000" dirty="0" smtClean="0">
                <a:solidFill>
                  <a:schemeClr val="tx1"/>
                </a:solidFill>
              </a:rPr>
              <a:t> </a:t>
            </a:r>
            <a:r>
              <a:rPr lang="en-US" sz="2000" dirty="0" err="1" smtClean="0">
                <a:solidFill>
                  <a:schemeClr val="tx1"/>
                </a:solidFill>
              </a:rPr>
              <a:t>morfeme</a:t>
            </a:r>
            <a:r>
              <a:rPr lang="sq-AL" sz="2000" dirty="0">
                <a:solidFill>
                  <a:schemeClr val="tx1"/>
                </a:solidFill>
              </a:rPr>
              <a:t>.</a:t>
            </a:r>
            <a:r>
              <a:rPr lang="en-US" sz="2000" dirty="0" smtClean="0">
                <a:solidFill>
                  <a:schemeClr val="tx1"/>
                </a:solidFill>
              </a:rPr>
              <a:t> </a:t>
            </a:r>
            <a:endParaRPr lang="sq-AL" sz="2000" dirty="0" smtClean="0">
              <a:solidFill>
                <a:schemeClr val="tx1"/>
              </a:solidFill>
            </a:endParaRPr>
          </a:p>
          <a:p>
            <a:pPr algn="l"/>
            <a:r>
              <a:rPr lang="en-US" sz="2000" dirty="0" smtClean="0">
                <a:solidFill>
                  <a:schemeClr val="tx1"/>
                </a:solidFill>
              </a:rPr>
              <a:t>p.sh. </a:t>
            </a:r>
            <a:r>
              <a:rPr lang="en-US" sz="2000" dirty="0" err="1" smtClean="0">
                <a:solidFill>
                  <a:srgbClr val="FF0000"/>
                </a:solidFill>
              </a:rPr>
              <a:t>apo</a:t>
            </a:r>
            <a:r>
              <a:rPr lang="en-US" sz="2000" dirty="0" smtClean="0">
                <a:solidFill>
                  <a:srgbClr val="FF0000"/>
                </a:solidFill>
              </a:rPr>
              <a:t>, as ,</a:t>
            </a:r>
            <a:r>
              <a:rPr lang="en-US" sz="2000" dirty="0" err="1" smtClean="0">
                <a:solidFill>
                  <a:srgbClr val="FF0000"/>
                </a:solidFill>
              </a:rPr>
              <a:t>dhe</a:t>
            </a:r>
            <a:r>
              <a:rPr lang="en-US" sz="2000" dirty="0" smtClean="0">
                <a:solidFill>
                  <a:srgbClr val="FF0000"/>
                </a:solidFill>
              </a:rPr>
              <a:t> , </a:t>
            </a:r>
            <a:r>
              <a:rPr lang="en-US" sz="2000" dirty="0" err="1" smtClean="0">
                <a:solidFill>
                  <a:srgbClr val="FF0000"/>
                </a:solidFill>
              </a:rPr>
              <a:t>edhe</a:t>
            </a:r>
            <a:r>
              <a:rPr lang="en-US" sz="2000" dirty="0" smtClean="0">
                <a:solidFill>
                  <a:srgbClr val="FF0000"/>
                </a:solidFill>
              </a:rPr>
              <a:t> , a , </a:t>
            </a:r>
            <a:r>
              <a:rPr lang="en-US" sz="2000" dirty="0" err="1" smtClean="0">
                <a:solidFill>
                  <a:srgbClr val="FF0000"/>
                </a:solidFill>
              </a:rPr>
              <a:t>ose</a:t>
            </a:r>
            <a:r>
              <a:rPr lang="en-US" sz="2000" dirty="0" smtClean="0">
                <a:solidFill>
                  <a:srgbClr val="FF0000"/>
                </a:solidFill>
              </a:rPr>
              <a:t> , </a:t>
            </a:r>
            <a:r>
              <a:rPr lang="en-US" sz="2000" dirty="0" err="1" smtClean="0">
                <a:solidFill>
                  <a:srgbClr val="FF0000"/>
                </a:solidFill>
              </a:rPr>
              <a:t>që</a:t>
            </a:r>
            <a:r>
              <a:rPr lang="en-US" sz="2000" dirty="0" smtClean="0">
                <a:solidFill>
                  <a:srgbClr val="FF0000"/>
                </a:solidFill>
              </a:rPr>
              <a:t> , </a:t>
            </a:r>
            <a:r>
              <a:rPr lang="en-US" sz="2000" dirty="0" err="1" smtClean="0">
                <a:solidFill>
                  <a:srgbClr val="FF0000"/>
                </a:solidFill>
              </a:rPr>
              <a:t>sa</a:t>
            </a:r>
            <a:r>
              <a:rPr lang="en-US" sz="2000" dirty="0" smtClean="0">
                <a:solidFill>
                  <a:srgbClr val="FF0000"/>
                </a:solidFill>
              </a:rPr>
              <a:t> ,se, </a:t>
            </a:r>
            <a:r>
              <a:rPr lang="en-US" sz="2000" dirty="0" err="1" smtClean="0">
                <a:solidFill>
                  <a:srgbClr val="FF0000"/>
                </a:solidFill>
              </a:rPr>
              <a:t>ku</a:t>
            </a:r>
            <a:r>
              <a:rPr lang="en-US" sz="2000" dirty="0" smtClean="0">
                <a:solidFill>
                  <a:srgbClr val="FF0000"/>
                </a:solidFill>
              </a:rPr>
              <a:t> , </a:t>
            </a:r>
            <a:r>
              <a:rPr lang="en-US" sz="2000" dirty="0" err="1" smtClean="0">
                <a:solidFill>
                  <a:srgbClr val="FF0000"/>
                </a:solidFill>
              </a:rPr>
              <a:t>kur</a:t>
            </a:r>
            <a:r>
              <a:rPr lang="en-US" sz="2000" dirty="0" smtClean="0">
                <a:solidFill>
                  <a:srgbClr val="FF0000"/>
                </a:solidFill>
              </a:rPr>
              <a:t> , </a:t>
            </a:r>
            <a:r>
              <a:rPr lang="en-US" sz="2000" dirty="0" err="1" smtClean="0">
                <a:solidFill>
                  <a:srgbClr val="FF0000"/>
                </a:solidFill>
              </a:rPr>
              <a:t>nga</a:t>
            </a:r>
            <a:r>
              <a:rPr lang="en-US" sz="2000" dirty="0" smtClean="0">
                <a:solidFill>
                  <a:srgbClr val="FF0000"/>
                </a:solidFill>
              </a:rPr>
              <a:t> , </a:t>
            </a:r>
            <a:r>
              <a:rPr lang="en-US" sz="2000" dirty="0" err="1" smtClean="0">
                <a:solidFill>
                  <a:srgbClr val="FF0000"/>
                </a:solidFill>
              </a:rPr>
              <a:t>tek</a:t>
            </a:r>
            <a:r>
              <a:rPr lang="en-US" sz="2000" dirty="0" smtClean="0">
                <a:solidFill>
                  <a:srgbClr val="FF0000"/>
                </a:solidFill>
              </a:rPr>
              <a:t>, </a:t>
            </a:r>
            <a:r>
              <a:rPr lang="en-US" sz="2000" dirty="0" err="1" smtClean="0">
                <a:solidFill>
                  <a:schemeClr val="tx1"/>
                </a:solidFill>
              </a:rPr>
              <a:t>etj</a:t>
            </a:r>
            <a:r>
              <a:rPr lang="en-US" sz="2000" dirty="0" smtClean="0">
                <a:solidFill>
                  <a:schemeClr val="tx1"/>
                </a:solidFill>
              </a:rPr>
              <a:t>. </a:t>
            </a:r>
            <a:r>
              <a:rPr lang="en-US" sz="2000" b="1" dirty="0" err="1" smtClean="0">
                <a:solidFill>
                  <a:schemeClr val="tx1"/>
                </a:solidFill>
              </a:rPr>
              <a:t>Lidhëza</a:t>
            </a:r>
            <a:r>
              <a:rPr lang="en-US" sz="2000" b="1" dirty="0" smtClean="0">
                <a:solidFill>
                  <a:schemeClr val="tx1"/>
                </a:solidFill>
              </a:rPr>
              <a:t> </a:t>
            </a:r>
            <a:r>
              <a:rPr lang="en-US" sz="2000" b="1" dirty="0" err="1" smtClean="0">
                <a:solidFill>
                  <a:schemeClr val="tx1"/>
                </a:solidFill>
              </a:rPr>
              <a:t>te</a:t>
            </a:r>
            <a:r>
              <a:rPr lang="en-US" sz="2000" b="1" dirty="0" smtClean="0">
                <a:solidFill>
                  <a:schemeClr val="tx1"/>
                </a:solidFill>
              </a:rPr>
              <a:t> </a:t>
            </a:r>
            <a:r>
              <a:rPr lang="en-US" sz="2000" b="1" dirty="0" err="1" smtClean="0">
                <a:solidFill>
                  <a:schemeClr val="tx1"/>
                </a:solidFill>
              </a:rPr>
              <a:t>përngjitura</a:t>
            </a:r>
            <a:r>
              <a:rPr lang="en-US" sz="2000" b="1" dirty="0" smtClean="0">
                <a:solidFill>
                  <a:schemeClr val="tx1"/>
                </a:solidFill>
              </a:rPr>
              <a:t> </a:t>
            </a:r>
            <a:r>
              <a:rPr lang="en-US" sz="2000" dirty="0" err="1" smtClean="0">
                <a:solidFill>
                  <a:schemeClr val="tx1"/>
                </a:solidFill>
              </a:rPr>
              <a:t>janë</a:t>
            </a:r>
            <a:r>
              <a:rPr lang="en-US" sz="2000" dirty="0" smtClean="0">
                <a:solidFill>
                  <a:schemeClr val="tx1"/>
                </a:solidFill>
              </a:rPr>
              <a:t> </a:t>
            </a:r>
            <a:r>
              <a:rPr lang="en-US" sz="2000" dirty="0" err="1" smtClean="0">
                <a:solidFill>
                  <a:schemeClr val="tx1"/>
                </a:solidFill>
              </a:rPr>
              <a:t>ato</a:t>
            </a:r>
            <a:r>
              <a:rPr lang="en-US" sz="2000" dirty="0" smtClean="0">
                <a:solidFill>
                  <a:schemeClr val="tx1"/>
                </a:solidFill>
              </a:rPr>
              <a:t> </a:t>
            </a:r>
            <a:r>
              <a:rPr lang="en-US" sz="2000" dirty="0" err="1" smtClean="0">
                <a:solidFill>
                  <a:schemeClr val="tx1"/>
                </a:solidFill>
              </a:rPr>
              <a:t>që</a:t>
            </a:r>
            <a:r>
              <a:rPr lang="en-US" sz="2000" dirty="0" smtClean="0">
                <a:solidFill>
                  <a:schemeClr val="tx1"/>
                </a:solidFill>
              </a:rPr>
              <a:t> </a:t>
            </a:r>
            <a:r>
              <a:rPr lang="en-US" sz="2000" dirty="0" err="1" smtClean="0">
                <a:solidFill>
                  <a:schemeClr val="tx1"/>
                </a:solidFill>
              </a:rPr>
              <a:t>formohen</a:t>
            </a:r>
            <a:r>
              <a:rPr lang="en-US" sz="2000" dirty="0" smtClean="0">
                <a:solidFill>
                  <a:schemeClr val="tx1"/>
                </a:solidFill>
              </a:rPr>
              <a:t> </a:t>
            </a:r>
            <a:r>
              <a:rPr lang="en-US" sz="2000" dirty="0" err="1" smtClean="0">
                <a:solidFill>
                  <a:schemeClr val="tx1"/>
                </a:solidFill>
              </a:rPr>
              <a:t>nga</a:t>
            </a:r>
            <a:r>
              <a:rPr lang="en-US" sz="2000" dirty="0" smtClean="0">
                <a:solidFill>
                  <a:schemeClr val="tx1"/>
                </a:solidFill>
              </a:rPr>
              <a:t> </a:t>
            </a:r>
            <a:r>
              <a:rPr lang="en-US" sz="2000" dirty="0" err="1" smtClean="0">
                <a:solidFill>
                  <a:schemeClr val="tx1"/>
                </a:solidFill>
              </a:rPr>
              <a:t>përngjitja</a:t>
            </a:r>
            <a:r>
              <a:rPr lang="en-US" sz="2000" dirty="0" smtClean="0">
                <a:solidFill>
                  <a:schemeClr val="tx1"/>
                </a:solidFill>
              </a:rPr>
              <a:t> e </a:t>
            </a:r>
            <a:r>
              <a:rPr lang="en-US" sz="2000" dirty="0" err="1" smtClean="0">
                <a:solidFill>
                  <a:schemeClr val="tx1"/>
                </a:solidFill>
              </a:rPr>
              <a:t>dy</a:t>
            </a:r>
            <a:r>
              <a:rPr lang="en-US" sz="2000" dirty="0" smtClean="0">
                <a:solidFill>
                  <a:schemeClr val="tx1"/>
                </a:solidFill>
              </a:rPr>
              <a:t> a </a:t>
            </a:r>
            <a:r>
              <a:rPr lang="en-US" sz="2000" dirty="0" err="1" smtClean="0">
                <a:solidFill>
                  <a:schemeClr val="tx1"/>
                </a:solidFill>
              </a:rPr>
              <a:t>më</a:t>
            </a:r>
            <a:r>
              <a:rPr lang="en-US" sz="2000" dirty="0" smtClean="0">
                <a:solidFill>
                  <a:schemeClr val="tx1"/>
                </a:solidFill>
              </a:rPr>
              <a:t> </a:t>
            </a:r>
            <a:r>
              <a:rPr lang="en-US" sz="2000" dirty="0" err="1" smtClean="0">
                <a:solidFill>
                  <a:schemeClr val="tx1"/>
                </a:solidFill>
              </a:rPr>
              <a:t>shumë</a:t>
            </a:r>
            <a:r>
              <a:rPr lang="en-US" sz="2000" dirty="0" smtClean="0">
                <a:solidFill>
                  <a:schemeClr val="tx1"/>
                </a:solidFill>
              </a:rPr>
              <a:t> </a:t>
            </a:r>
            <a:r>
              <a:rPr lang="en-US" sz="2000" dirty="0" err="1" smtClean="0">
                <a:solidFill>
                  <a:schemeClr val="tx1"/>
                </a:solidFill>
              </a:rPr>
              <a:t>fjalëve</a:t>
            </a:r>
            <a:r>
              <a:rPr lang="en-US" sz="2000" dirty="0" smtClean="0">
                <a:solidFill>
                  <a:schemeClr val="tx1"/>
                </a:solidFill>
              </a:rPr>
              <a:t> </a:t>
            </a:r>
            <a:r>
              <a:rPr lang="en-US" sz="2000" dirty="0" err="1" smtClean="0">
                <a:solidFill>
                  <a:schemeClr val="tx1"/>
                </a:solidFill>
              </a:rPr>
              <a:t>të</a:t>
            </a:r>
            <a:r>
              <a:rPr lang="en-US" sz="2000" dirty="0" smtClean="0">
                <a:solidFill>
                  <a:schemeClr val="tx1"/>
                </a:solidFill>
              </a:rPr>
              <a:t> </a:t>
            </a:r>
            <a:r>
              <a:rPr lang="en-US" sz="2000" dirty="0" err="1" smtClean="0">
                <a:solidFill>
                  <a:schemeClr val="tx1"/>
                </a:solidFill>
              </a:rPr>
              <a:t>vecanta</a:t>
            </a:r>
            <a:r>
              <a:rPr lang="en-US" sz="2000" dirty="0" smtClean="0">
                <a:solidFill>
                  <a:schemeClr val="tx1"/>
                </a:solidFill>
              </a:rPr>
              <a:t> </a:t>
            </a:r>
            <a:r>
              <a:rPr lang="en-US" sz="2000" dirty="0" err="1" smtClean="0">
                <a:solidFill>
                  <a:schemeClr val="tx1"/>
                </a:solidFill>
              </a:rPr>
              <a:t>si</a:t>
            </a:r>
            <a:r>
              <a:rPr lang="en-US" sz="2000" dirty="0" smtClean="0">
                <a:solidFill>
                  <a:schemeClr val="tx1"/>
                </a:solidFill>
              </a:rPr>
              <a:t>: </a:t>
            </a:r>
            <a:endParaRPr lang="sq-AL" sz="2000" dirty="0" smtClean="0">
              <a:solidFill>
                <a:schemeClr val="tx1"/>
              </a:solidFill>
            </a:endParaRPr>
          </a:p>
          <a:p>
            <a:pPr algn="l"/>
            <a:r>
              <a:rPr lang="en-US" sz="2000" dirty="0" err="1" smtClean="0">
                <a:solidFill>
                  <a:srgbClr val="FF0000"/>
                </a:solidFill>
              </a:rPr>
              <a:t>derisa</a:t>
            </a:r>
            <a:r>
              <a:rPr lang="en-US" sz="2000" dirty="0" smtClean="0">
                <a:solidFill>
                  <a:srgbClr val="FF0000"/>
                </a:solidFill>
              </a:rPr>
              <a:t> , </a:t>
            </a:r>
            <a:r>
              <a:rPr lang="en-US" sz="2000" dirty="0" err="1" smtClean="0">
                <a:solidFill>
                  <a:srgbClr val="FF0000"/>
                </a:solidFill>
              </a:rPr>
              <a:t>porsa</a:t>
            </a:r>
            <a:r>
              <a:rPr lang="en-US" sz="2000" dirty="0" smtClean="0">
                <a:solidFill>
                  <a:srgbClr val="FF0000"/>
                </a:solidFill>
              </a:rPr>
              <a:t>, </a:t>
            </a:r>
            <a:r>
              <a:rPr lang="en-US" sz="2000" dirty="0" err="1" smtClean="0">
                <a:solidFill>
                  <a:srgbClr val="FF0000"/>
                </a:solidFill>
              </a:rPr>
              <a:t>sesa</a:t>
            </a:r>
            <a:r>
              <a:rPr lang="en-US" sz="2000" dirty="0" smtClean="0">
                <a:solidFill>
                  <a:srgbClr val="FF0000"/>
                </a:solidFill>
              </a:rPr>
              <a:t>, </a:t>
            </a:r>
            <a:r>
              <a:rPr lang="en-US" sz="2000" dirty="0" err="1" smtClean="0">
                <a:solidFill>
                  <a:srgbClr val="FF0000"/>
                </a:solidFill>
              </a:rPr>
              <a:t>kurse</a:t>
            </a:r>
            <a:r>
              <a:rPr lang="en-US" sz="2000" dirty="0" smtClean="0">
                <a:solidFill>
                  <a:srgbClr val="FF0000"/>
                </a:solidFill>
              </a:rPr>
              <a:t>, </a:t>
            </a:r>
            <a:r>
              <a:rPr lang="en-US" sz="2000" dirty="0" err="1" smtClean="0">
                <a:solidFill>
                  <a:srgbClr val="FF0000"/>
                </a:solidFill>
              </a:rPr>
              <a:t>nëse</a:t>
            </a:r>
            <a:r>
              <a:rPr lang="en-US" sz="2000" dirty="0" smtClean="0">
                <a:solidFill>
                  <a:srgbClr val="FF0000"/>
                </a:solidFill>
              </a:rPr>
              <a:t>, </a:t>
            </a:r>
            <a:r>
              <a:rPr lang="en-US" sz="2000" dirty="0" err="1" smtClean="0">
                <a:solidFill>
                  <a:srgbClr val="FF0000"/>
                </a:solidFill>
              </a:rPr>
              <a:t>sikurse</a:t>
            </a:r>
            <a:r>
              <a:rPr lang="en-US" sz="2000" dirty="0" smtClean="0">
                <a:solidFill>
                  <a:srgbClr val="FF0000"/>
                </a:solidFill>
              </a:rPr>
              <a:t>, </a:t>
            </a:r>
            <a:r>
              <a:rPr lang="en-US" sz="2000" dirty="0" err="1" smtClean="0">
                <a:solidFill>
                  <a:srgbClr val="FF0000"/>
                </a:solidFill>
              </a:rPr>
              <a:t>mirëpo</a:t>
            </a:r>
            <a:r>
              <a:rPr lang="en-US" sz="2000" dirty="0" smtClean="0">
                <a:solidFill>
                  <a:srgbClr val="FF0000"/>
                </a:solidFill>
              </a:rPr>
              <a:t>, </a:t>
            </a:r>
            <a:r>
              <a:rPr lang="en-US" sz="2000" dirty="0" err="1" smtClean="0">
                <a:solidFill>
                  <a:srgbClr val="FF0000"/>
                </a:solidFill>
              </a:rPr>
              <a:t>ndonëse</a:t>
            </a:r>
            <a:r>
              <a:rPr lang="en-US" sz="2000" dirty="0" smtClean="0">
                <a:solidFill>
                  <a:srgbClr val="FF0000"/>
                </a:solidFill>
              </a:rPr>
              <a:t>, </a:t>
            </a:r>
            <a:r>
              <a:rPr lang="en-US" sz="2000" dirty="0" err="1" smtClean="0">
                <a:solidFill>
                  <a:schemeClr val="tx1"/>
                </a:solidFill>
              </a:rPr>
              <a:t>etj</a:t>
            </a:r>
            <a:r>
              <a:rPr lang="en-US" sz="2000" dirty="0" smtClean="0">
                <a:solidFill>
                  <a:schemeClr val="tx1"/>
                </a:solidFill>
              </a:rPr>
              <a:t>. </a:t>
            </a:r>
            <a:endParaRPr lang="sq-AL" sz="2000" dirty="0" smtClean="0">
              <a:solidFill>
                <a:schemeClr val="tx1"/>
              </a:solidFill>
            </a:endParaRPr>
          </a:p>
          <a:p>
            <a:pPr algn="l"/>
            <a:r>
              <a:rPr lang="en-US" sz="2000" b="1" dirty="0" err="1" smtClean="0">
                <a:solidFill>
                  <a:schemeClr val="tx1"/>
                </a:solidFill>
              </a:rPr>
              <a:t>Lokucionet</a:t>
            </a:r>
            <a:r>
              <a:rPr lang="en-US" sz="2000" b="1" dirty="0" smtClean="0">
                <a:solidFill>
                  <a:schemeClr val="tx1"/>
                </a:solidFill>
              </a:rPr>
              <a:t> </a:t>
            </a:r>
            <a:r>
              <a:rPr lang="en-US" sz="2000" b="1" dirty="0" err="1" smtClean="0">
                <a:solidFill>
                  <a:schemeClr val="tx1"/>
                </a:solidFill>
              </a:rPr>
              <a:t>lidhëzore</a:t>
            </a:r>
            <a:r>
              <a:rPr lang="en-US" sz="2000" b="1" dirty="0" smtClean="0">
                <a:solidFill>
                  <a:schemeClr val="tx1"/>
                </a:solidFill>
              </a:rPr>
              <a:t> </a:t>
            </a:r>
            <a:r>
              <a:rPr lang="en-US" sz="2000" dirty="0" err="1" smtClean="0">
                <a:solidFill>
                  <a:schemeClr val="tx1"/>
                </a:solidFill>
              </a:rPr>
              <a:t>përbëhen</a:t>
            </a:r>
            <a:r>
              <a:rPr lang="en-US" sz="2000" dirty="0" smtClean="0">
                <a:solidFill>
                  <a:schemeClr val="tx1"/>
                </a:solidFill>
              </a:rPr>
              <a:t> </a:t>
            </a:r>
            <a:r>
              <a:rPr lang="en-US" sz="2000" dirty="0" err="1" smtClean="0">
                <a:solidFill>
                  <a:schemeClr val="tx1"/>
                </a:solidFill>
              </a:rPr>
              <a:t>prej</a:t>
            </a:r>
            <a:r>
              <a:rPr lang="en-US" sz="2000" dirty="0" smtClean="0">
                <a:solidFill>
                  <a:schemeClr val="tx1"/>
                </a:solidFill>
              </a:rPr>
              <a:t> </a:t>
            </a:r>
            <a:r>
              <a:rPr lang="en-US" sz="2000" dirty="0" err="1" smtClean="0">
                <a:solidFill>
                  <a:schemeClr val="tx1"/>
                </a:solidFill>
              </a:rPr>
              <a:t>dy</a:t>
            </a:r>
            <a:r>
              <a:rPr lang="en-US" sz="2000" dirty="0" smtClean="0">
                <a:solidFill>
                  <a:schemeClr val="tx1"/>
                </a:solidFill>
              </a:rPr>
              <a:t> a </a:t>
            </a:r>
            <a:r>
              <a:rPr lang="en-US" sz="2000" dirty="0" err="1" smtClean="0">
                <a:solidFill>
                  <a:schemeClr val="tx1"/>
                </a:solidFill>
              </a:rPr>
              <a:t>më</a:t>
            </a:r>
            <a:r>
              <a:rPr lang="en-US" sz="2000" dirty="0" smtClean="0">
                <a:solidFill>
                  <a:schemeClr val="tx1"/>
                </a:solidFill>
              </a:rPr>
              <a:t> </a:t>
            </a:r>
            <a:r>
              <a:rPr lang="en-US" sz="2000" dirty="0" err="1" smtClean="0">
                <a:solidFill>
                  <a:schemeClr val="tx1"/>
                </a:solidFill>
              </a:rPr>
              <a:t>shumë</a:t>
            </a:r>
            <a:r>
              <a:rPr lang="en-US" sz="2000" dirty="0" smtClean="0">
                <a:solidFill>
                  <a:schemeClr val="tx1"/>
                </a:solidFill>
              </a:rPr>
              <a:t> </a:t>
            </a:r>
            <a:r>
              <a:rPr lang="en-US" sz="2000" dirty="0" err="1" smtClean="0">
                <a:solidFill>
                  <a:schemeClr val="tx1"/>
                </a:solidFill>
              </a:rPr>
              <a:t>fjalësh</a:t>
            </a:r>
            <a:r>
              <a:rPr lang="en-US" sz="2000" dirty="0" smtClean="0">
                <a:solidFill>
                  <a:schemeClr val="tx1"/>
                </a:solidFill>
              </a:rPr>
              <a:t> </a:t>
            </a:r>
            <a:r>
              <a:rPr lang="en-US" sz="2000" dirty="0" err="1" smtClean="0">
                <a:solidFill>
                  <a:schemeClr val="tx1"/>
                </a:solidFill>
              </a:rPr>
              <a:t>të</a:t>
            </a:r>
            <a:r>
              <a:rPr lang="en-US" sz="2000" dirty="0" smtClean="0">
                <a:solidFill>
                  <a:schemeClr val="tx1"/>
                </a:solidFill>
              </a:rPr>
              <a:t> </a:t>
            </a:r>
            <a:r>
              <a:rPr lang="en-US" sz="2000" dirty="0" err="1" smtClean="0">
                <a:solidFill>
                  <a:schemeClr val="tx1"/>
                </a:solidFill>
              </a:rPr>
              <a:t>pabashkuara</a:t>
            </a:r>
            <a:r>
              <a:rPr lang="en-US" sz="2000" dirty="0" smtClean="0">
                <a:solidFill>
                  <a:schemeClr val="tx1"/>
                </a:solidFill>
              </a:rPr>
              <a:t> </a:t>
            </a:r>
            <a:r>
              <a:rPr lang="en-US" sz="2000" dirty="0" err="1" smtClean="0">
                <a:solidFill>
                  <a:schemeClr val="tx1"/>
                </a:solidFill>
              </a:rPr>
              <a:t>në</a:t>
            </a:r>
            <a:r>
              <a:rPr lang="en-US" sz="2000" dirty="0" smtClean="0">
                <a:solidFill>
                  <a:schemeClr val="tx1"/>
                </a:solidFill>
              </a:rPr>
              <a:t> </a:t>
            </a:r>
            <a:r>
              <a:rPr lang="en-US" sz="2000" dirty="0" err="1" smtClean="0">
                <a:solidFill>
                  <a:schemeClr val="tx1"/>
                </a:solidFill>
              </a:rPr>
              <a:t>një</a:t>
            </a:r>
            <a:r>
              <a:rPr lang="en-US" sz="2000" dirty="0" smtClean="0">
                <a:solidFill>
                  <a:schemeClr val="tx1"/>
                </a:solidFill>
              </a:rPr>
              <a:t> </a:t>
            </a:r>
            <a:r>
              <a:rPr lang="en-US" sz="2000" dirty="0" err="1" smtClean="0">
                <a:solidFill>
                  <a:schemeClr val="tx1"/>
                </a:solidFill>
              </a:rPr>
              <a:t>fjalë</a:t>
            </a:r>
            <a:r>
              <a:rPr lang="en-US" sz="2000" dirty="0">
                <a:solidFill>
                  <a:schemeClr val="tx1"/>
                </a:solidFill>
              </a:rPr>
              <a:t>:</a:t>
            </a:r>
            <a:endParaRPr lang="sq-AL" sz="2000" dirty="0" smtClean="0">
              <a:solidFill>
                <a:schemeClr val="tx1"/>
              </a:solidFill>
            </a:endParaRPr>
          </a:p>
          <a:p>
            <a:pPr algn="l"/>
            <a:r>
              <a:rPr lang="sq-AL" sz="2000" dirty="0">
                <a:solidFill>
                  <a:schemeClr val="tx1"/>
                </a:solidFill>
              </a:rPr>
              <a:t>P</a:t>
            </a:r>
            <a:r>
              <a:rPr lang="en-US" sz="2000" dirty="0" smtClean="0">
                <a:solidFill>
                  <a:schemeClr val="tx1"/>
                </a:solidFill>
              </a:rPr>
              <a:t>.sh. </a:t>
            </a:r>
            <a:r>
              <a:rPr lang="en-US" sz="2000" dirty="0" err="1" smtClean="0">
                <a:solidFill>
                  <a:srgbClr val="FF0000"/>
                </a:solidFill>
              </a:rPr>
              <a:t>në</a:t>
            </a:r>
            <a:r>
              <a:rPr lang="en-US" sz="2000" dirty="0" smtClean="0">
                <a:solidFill>
                  <a:srgbClr val="FF0000"/>
                </a:solidFill>
              </a:rPr>
              <a:t> </a:t>
            </a:r>
            <a:r>
              <a:rPr lang="en-US" sz="2000" dirty="0" err="1" smtClean="0">
                <a:solidFill>
                  <a:srgbClr val="FF0000"/>
                </a:solidFill>
              </a:rPr>
              <a:t>qoftë</a:t>
            </a:r>
            <a:r>
              <a:rPr lang="en-US" sz="2000" dirty="0" smtClean="0">
                <a:solidFill>
                  <a:srgbClr val="FF0000"/>
                </a:solidFill>
              </a:rPr>
              <a:t> se , me </a:t>
            </a:r>
            <a:r>
              <a:rPr lang="en-US" sz="2000" dirty="0" err="1" smtClean="0">
                <a:solidFill>
                  <a:srgbClr val="FF0000"/>
                </a:solidFill>
              </a:rPr>
              <a:t>qëllim</a:t>
            </a:r>
            <a:r>
              <a:rPr lang="en-US" sz="2000" dirty="0" smtClean="0">
                <a:solidFill>
                  <a:srgbClr val="FF0000"/>
                </a:solidFill>
              </a:rPr>
              <a:t> , </a:t>
            </a:r>
            <a:r>
              <a:rPr lang="en-US" sz="2000" dirty="0" err="1" smtClean="0">
                <a:solidFill>
                  <a:srgbClr val="FF0000"/>
                </a:solidFill>
              </a:rPr>
              <a:t>që</a:t>
            </a:r>
            <a:r>
              <a:rPr lang="en-US" sz="2000" dirty="0" smtClean="0">
                <a:solidFill>
                  <a:srgbClr val="FF0000"/>
                </a:solidFill>
              </a:rPr>
              <a:t> , </a:t>
            </a:r>
            <a:r>
              <a:rPr lang="en-US" sz="2000" dirty="0" err="1" smtClean="0">
                <a:solidFill>
                  <a:srgbClr val="FF0000"/>
                </a:solidFill>
              </a:rPr>
              <a:t>edhe</a:t>
            </a:r>
            <a:r>
              <a:rPr lang="en-US" sz="2000" dirty="0" smtClean="0">
                <a:solidFill>
                  <a:srgbClr val="FF0000"/>
                </a:solidFill>
              </a:rPr>
              <a:t> </a:t>
            </a:r>
            <a:r>
              <a:rPr lang="en-US" sz="2000" dirty="0" err="1" smtClean="0">
                <a:solidFill>
                  <a:srgbClr val="FF0000"/>
                </a:solidFill>
              </a:rPr>
              <a:t>pse</a:t>
            </a:r>
            <a:r>
              <a:rPr lang="en-US" sz="2000" dirty="0" smtClean="0">
                <a:solidFill>
                  <a:srgbClr val="FF0000"/>
                </a:solidFill>
              </a:rPr>
              <a:t>, </a:t>
            </a:r>
            <a:r>
              <a:rPr lang="en-US" sz="2000" dirty="0" err="1" smtClean="0">
                <a:solidFill>
                  <a:srgbClr val="FF0000"/>
                </a:solidFill>
              </a:rPr>
              <a:t>jo</a:t>
            </a:r>
            <a:r>
              <a:rPr lang="en-US" sz="2000" dirty="0" smtClean="0">
                <a:solidFill>
                  <a:srgbClr val="FF0000"/>
                </a:solidFill>
              </a:rPr>
              <a:t> </a:t>
            </a:r>
            <a:r>
              <a:rPr lang="en-US" sz="2000" dirty="0" err="1" smtClean="0">
                <a:solidFill>
                  <a:srgbClr val="FF0000"/>
                </a:solidFill>
              </a:rPr>
              <a:t>vetëm</a:t>
            </a:r>
            <a:r>
              <a:rPr lang="en-US" sz="2000" dirty="0" smtClean="0">
                <a:solidFill>
                  <a:srgbClr val="FF0000"/>
                </a:solidFill>
              </a:rPr>
              <a:t> </a:t>
            </a:r>
            <a:r>
              <a:rPr lang="en-US" sz="2000" dirty="0" err="1" smtClean="0">
                <a:solidFill>
                  <a:srgbClr val="FF0000"/>
                </a:solidFill>
              </a:rPr>
              <a:t>që</a:t>
            </a:r>
            <a:r>
              <a:rPr lang="en-US" sz="2000" dirty="0" smtClean="0">
                <a:solidFill>
                  <a:srgbClr val="FF0000"/>
                </a:solidFill>
              </a:rPr>
              <a:t> … </a:t>
            </a:r>
            <a:r>
              <a:rPr lang="en-US" sz="2000" dirty="0" err="1" smtClean="0">
                <a:solidFill>
                  <a:srgbClr val="FF0000"/>
                </a:solidFill>
              </a:rPr>
              <a:t>por</a:t>
            </a:r>
            <a:r>
              <a:rPr lang="en-US" sz="2000" dirty="0" smtClean="0">
                <a:solidFill>
                  <a:srgbClr val="FF0000"/>
                </a:solidFill>
              </a:rPr>
              <a:t>, </a:t>
            </a:r>
            <a:r>
              <a:rPr lang="en-US" sz="2000" dirty="0" err="1" smtClean="0">
                <a:solidFill>
                  <a:srgbClr val="FF0000"/>
                </a:solidFill>
              </a:rPr>
              <a:t>edhe</a:t>
            </a:r>
            <a:r>
              <a:rPr lang="en-US" sz="2000" dirty="0" smtClean="0">
                <a:solidFill>
                  <a:srgbClr val="FF0000"/>
                </a:solidFill>
              </a:rPr>
              <a:t>, </a:t>
            </a:r>
            <a:r>
              <a:rPr lang="en-US" sz="2000" dirty="0" err="1" smtClean="0">
                <a:solidFill>
                  <a:srgbClr val="FF0000"/>
                </a:solidFill>
              </a:rPr>
              <a:t>qoftë</a:t>
            </a:r>
            <a:r>
              <a:rPr lang="en-US" sz="2000" dirty="0" smtClean="0">
                <a:solidFill>
                  <a:srgbClr val="FF0000"/>
                </a:solidFill>
              </a:rPr>
              <a:t> …</a:t>
            </a:r>
            <a:r>
              <a:rPr lang="en-US" sz="2000" dirty="0" err="1" smtClean="0">
                <a:solidFill>
                  <a:schemeClr val="tx1"/>
                </a:solidFill>
              </a:rPr>
              <a:t>etj</a:t>
            </a:r>
            <a:r>
              <a:rPr lang="en-US" sz="2000" dirty="0" smtClean="0">
                <a:solidFill>
                  <a:schemeClr val="tx1"/>
                </a:solidFill>
              </a:rPr>
              <a:t>. </a:t>
            </a:r>
            <a:endParaRPr lang="en-US" sz="200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772400" cy="936103"/>
          </a:xfrm>
        </p:spPr>
        <p:style>
          <a:lnRef idx="1">
            <a:schemeClr val="accent1"/>
          </a:lnRef>
          <a:fillRef idx="2">
            <a:schemeClr val="accent1"/>
          </a:fillRef>
          <a:effectRef idx="1">
            <a:schemeClr val="accent1"/>
          </a:effectRef>
          <a:fontRef idx="minor">
            <a:schemeClr val="dk1"/>
          </a:fontRef>
        </p:style>
        <p:txBody>
          <a:bodyPr>
            <a:normAutofit/>
          </a:bodyPr>
          <a:lstStyle/>
          <a:p>
            <a:pPr algn="l"/>
            <a:r>
              <a:rPr lang="en-US" sz="2400" b="1" dirty="0" err="1" smtClean="0"/>
              <a:t>Klasifikimi</a:t>
            </a:r>
            <a:r>
              <a:rPr lang="en-US" sz="2400" b="1" dirty="0" smtClean="0"/>
              <a:t> </a:t>
            </a:r>
            <a:r>
              <a:rPr lang="en-US" sz="2400" b="1" dirty="0" err="1" smtClean="0"/>
              <a:t>i</a:t>
            </a:r>
            <a:r>
              <a:rPr lang="en-US" sz="2400" b="1" dirty="0" smtClean="0"/>
              <a:t> </a:t>
            </a:r>
            <a:r>
              <a:rPr lang="en-US" sz="2400" b="1" dirty="0" err="1" smtClean="0"/>
              <a:t>lidh</a:t>
            </a:r>
            <a:r>
              <a:rPr lang="sq-AL" sz="2400" b="1" dirty="0" smtClean="0"/>
              <a:t>ëzave sipas funskionit sintaksor</a:t>
            </a:r>
            <a:endParaRPr lang="en-US" sz="2400" b="1" dirty="0"/>
          </a:p>
        </p:txBody>
      </p:sp>
      <p:sp>
        <p:nvSpPr>
          <p:cNvPr id="3" name="Subtitle 2"/>
          <p:cNvSpPr>
            <a:spLocks noGrp="1"/>
          </p:cNvSpPr>
          <p:nvPr>
            <p:ph type="subTitle" idx="1"/>
          </p:nvPr>
        </p:nvSpPr>
        <p:spPr>
          <a:xfrm>
            <a:off x="683568" y="1484784"/>
            <a:ext cx="7776864" cy="5112568"/>
          </a:xfrm>
        </p:spPr>
        <p:style>
          <a:lnRef idx="1">
            <a:schemeClr val="accent1"/>
          </a:lnRef>
          <a:fillRef idx="2">
            <a:schemeClr val="accent1"/>
          </a:fillRef>
          <a:effectRef idx="1">
            <a:schemeClr val="accent1"/>
          </a:effectRef>
          <a:fontRef idx="minor">
            <a:schemeClr val="dk1"/>
          </a:fontRef>
        </p:style>
        <p:txBody>
          <a:bodyPr>
            <a:normAutofit/>
          </a:bodyPr>
          <a:lstStyle/>
          <a:p>
            <a:pPr algn="l"/>
            <a:endParaRPr lang="sq-AL" sz="2000" dirty="0" smtClean="0">
              <a:solidFill>
                <a:schemeClr val="tx1"/>
              </a:solidFill>
            </a:endParaRPr>
          </a:p>
          <a:p>
            <a:pPr algn="l"/>
            <a:r>
              <a:rPr lang="en-US" sz="2000" dirty="0" err="1" smtClean="0">
                <a:solidFill>
                  <a:schemeClr val="tx1"/>
                </a:solidFill>
              </a:rPr>
              <a:t>Lidhëzat</a:t>
            </a:r>
            <a:r>
              <a:rPr lang="en-US" sz="2000" dirty="0" smtClean="0">
                <a:solidFill>
                  <a:schemeClr val="tx1"/>
                </a:solidFill>
              </a:rPr>
              <a:t> </a:t>
            </a:r>
            <a:r>
              <a:rPr lang="en-US" sz="2000" dirty="0" err="1" smtClean="0">
                <a:solidFill>
                  <a:schemeClr val="tx1"/>
                </a:solidFill>
              </a:rPr>
              <a:t>sipas</a:t>
            </a:r>
            <a:r>
              <a:rPr lang="en-US" sz="2000" dirty="0" smtClean="0">
                <a:solidFill>
                  <a:schemeClr val="tx1"/>
                </a:solidFill>
              </a:rPr>
              <a:t> </a:t>
            </a:r>
            <a:r>
              <a:rPr lang="en-US" sz="2000" dirty="0" err="1" smtClean="0">
                <a:solidFill>
                  <a:schemeClr val="tx1"/>
                </a:solidFill>
              </a:rPr>
              <a:t>funksionit</a:t>
            </a:r>
            <a:r>
              <a:rPr lang="en-US" sz="2000" dirty="0" smtClean="0">
                <a:solidFill>
                  <a:schemeClr val="tx1"/>
                </a:solidFill>
              </a:rPr>
              <a:t> </a:t>
            </a:r>
            <a:r>
              <a:rPr lang="en-US" sz="2000" dirty="0" err="1" smtClean="0">
                <a:solidFill>
                  <a:schemeClr val="tx1"/>
                </a:solidFill>
              </a:rPr>
              <a:t>sintaksor</a:t>
            </a:r>
            <a:r>
              <a:rPr lang="en-US" sz="2000" dirty="0" smtClean="0">
                <a:solidFill>
                  <a:schemeClr val="tx1"/>
                </a:solidFill>
              </a:rPr>
              <a:t> </a:t>
            </a:r>
            <a:r>
              <a:rPr lang="en-US" sz="2000" dirty="0" err="1" smtClean="0">
                <a:solidFill>
                  <a:schemeClr val="tx1"/>
                </a:solidFill>
              </a:rPr>
              <a:t>ndahen</a:t>
            </a:r>
            <a:r>
              <a:rPr lang="en-US" sz="2000" dirty="0" smtClean="0">
                <a:solidFill>
                  <a:schemeClr val="tx1"/>
                </a:solidFill>
              </a:rPr>
              <a:t> </a:t>
            </a:r>
            <a:r>
              <a:rPr lang="en-US" sz="2000" dirty="0" err="1" smtClean="0">
                <a:solidFill>
                  <a:schemeClr val="tx1"/>
                </a:solidFill>
              </a:rPr>
              <a:t>në</a:t>
            </a:r>
            <a:r>
              <a:rPr lang="en-US" sz="2000" dirty="0" smtClean="0">
                <a:solidFill>
                  <a:schemeClr val="tx1"/>
                </a:solidFill>
              </a:rPr>
              <a:t> </a:t>
            </a:r>
            <a:r>
              <a:rPr lang="en-US" sz="2000" dirty="0" err="1" smtClean="0">
                <a:solidFill>
                  <a:schemeClr val="tx1"/>
                </a:solidFill>
              </a:rPr>
              <a:t>dy</a:t>
            </a:r>
            <a:r>
              <a:rPr lang="en-US" sz="2000" dirty="0" smtClean="0">
                <a:solidFill>
                  <a:schemeClr val="tx1"/>
                </a:solidFill>
              </a:rPr>
              <a:t> </a:t>
            </a:r>
            <a:r>
              <a:rPr lang="en-US" sz="2000" dirty="0" err="1" smtClean="0">
                <a:solidFill>
                  <a:schemeClr val="tx1"/>
                </a:solidFill>
              </a:rPr>
              <a:t>grupe</a:t>
            </a:r>
            <a:r>
              <a:rPr lang="en-US" sz="2000" dirty="0" smtClean="0">
                <a:solidFill>
                  <a:schemeClr val="tx1"/>
                </a:solidFill>
              </a:rPr>
              <a:t>: </a:t>
            </a:r>
            <a:endParaRPr lang="sq-AL" sz="2000" dirty="0" smtClean="0">
              <a:solidFill>
                <a:schemeClr val="tx1"/>
              </a:solidFill>
            </a:endParaRPr>
          </a:p>
          <a:p>
            <a:pPr algn="l"/>
            <a:r>
              <a:rPr lang="en-US" sz="2000" b="1" dirty="0" err="1" smtClean="0">
                <a:solidFill>
                  <a:schemeClr val="tx1"/>
                </a:solidFill>
              </a:rPr>
              <a:t>lidhëzat</a:t>
            </a:r>
            <a:r>
              <a:rPr lang="en-US" sz="2000" b="1" dirty="0" smtClean="0">
                <a:solidFill>
                  <a:schemeClr val="tx1"/>
                </a:solidFill>
              </a:rPr>
              <a:t> </a:t>
            </a:r>
            <a:r>
              <a:rPr lang="en-US" sz="2000" b="1" dirty="0" err="1" smtClean="0">
                <a:solidFill>
                  <a:schemeClr val="tx1"/>
                </a:solidFill>
              </a:rPr>
              <a:t>bashkërënditëse</a:t>
            </a:r>
            <a:r>
              <a:rPr lang="en-US" sz="2000" b="1" dirty="0" smtClean="0">
                <a:solidFill>
                  <a:schemeClr val="tx1"/>
                </a:solidFill>
              </a:rPr>
              <a:t> </a:t>
            </a:r>
            <a:r>
              <a:rPr lang="en-US" sz="2000" dirty="0" err="1" smtClean="0">
                <a:solidFill>
                  <a:schemeClr val="tx1"/>
                </a:solidFill>
              </a:rPr>
              <a:t>dhe</a:t>
            </a:r>
            <a:r>
              <a:rPr lang="en-US" sz="2000" dirty="0" smtClean="0">
                <a:solidFill>
                  <a:schemeClr val="tx1"/>
                </a:solidFill>
              </a:rPr>
              <a:t> </a:t>
            </a:r>
            <a:r>
              <a:rPr lang="en-US" sz="2000" b="1" dirty="0" err="1" smtClean="0">
                <a:solidFill>
                  <a:schemeClr val="tx1"/>
                </a:solidFill>
              </a:rPr>
              <a:t>lidhëza</a:t>
            </a:r>
            <a:r>
              <a:rPr lang="en-US" sz="2000" b="1" dirty="0" smtClean="0">
                <a:solidFill>
                  <a:schemeClr val="tx1"/>
                </a:solidFill>
              </a:rPr>
              <a:t> </a:t>
            </a:r>
            <a:r>
              <a:rPr lang="en-US" sz="2000" b="1" dirty="0" err="1" smtClean="0">
                <a:solidFill>
                  <a:schemeClr val="tx1"/>
                </a:solidFill>
              </a:rPr>
              <a:t>nënrënditëse</a:t>
            </a:r>
            <a:r>
              <a:rPr lang="en-US" sz="2000" dirty="0" smtClean="0">
                <a:solidFill>
                  <a:schemeClr val="tx1"/>
                </a:solidFill>
              </a:rPr>
              <a:t>.</a:t>
            </a:r>
            <a:endParaRPr lang="sq-AL" sz="2000" dirty="0" smtClean="0">
              <a:solidFill>
                <a:schemeClr val="tx1"/>
              </a:solidFill>
            </a:endParaRPr>
          </a:p>
          <a:p>
            <a:pPr algn="l"/>
            <a:r>
              <a:rPr lang="en-US" sz="2000" dirty="0" smtClean="0">
                <a:solidFill>
                  <a:schemeClr val="tx1"/>
                </a:solidFill>
              </a:rPr>
              <a:t> </a:t>
            </a:r>
            <a:endParaRPr lang="sq-AL" sz="2000" dirty="0" smtClean="0">
              <a:solidFill>
                <a:schemeClr val="tx1"/>
              </a:solidFill>
            </a:endParaRPr>
          </a:p>
          <a:p>
            <a:pPr algn="l"/>
            <a:r>
              <a:rPr lang="sq-AL" sz="2000" b="1" u="sng" dirty="0" smtClean="0">
                <a:solidFill>
                  <a:schemeClr val="tx1"/>
                </a:solidFill>
              </a:rPr>
              <a:t>1.</a:t>
            </a:r>
            <a:r>
              <a:rPr lang="en-US" sz="2000" b="1" u="sng" dirty="0" err="1" smtClean="0">
                <a:solidFill>
                  <a:schemeClr val="tx1"/>
                </a:solidFill>
              </a:rPr>
              <a:t>Lidhëzat</a:t>
            </a:r>
            <a:r>
              <a:rPr lang="en-US" sz="2000" b="1" u="sng" dirty="0" smtClean="0">
                <a:solidFill>
                  <a:schemeClr val="tx1"/>
                </a:solidFill>
              </a:rPr>
              <a:t> </a:t>
            </a:r>
            <a:r>
              <a:rPr lang="en-US" sz="2000" b="1" u="sng" dirty="0" err="1" smtClean="0">
                <a:solidFill>
                  <a:schemeClr val="tx1"/>
                </a:solidFill>
              </a:rPr>
              <a:t>bashkërenditëse</a:t>
            </a:r>
            <a:r>
              <a:rPr lang="en-US" sz="2000" b="1" u="sng" dirty="0" smtClean="0">
                <a:solidFill>
                  <a:schemeClr val="tx1"/>
                </a:solidFill>
              </a:rPr>
              <a:t> </a:t>
            </a:r>
            <a:endParaRPr lang="sq-AL" sz="2000" b="1" u="sng" dirty="0" smtClean="0">
              <a:solidFill>
                <a:schemeClr val="tx1"/>
              </a:solidFill>
            </a:endParaRPr>
          </a:p>
          <a:p>
            <a:pPr algn="l"/>
            <a:r>
              <a:rPr lang="en-US" sz="2000" dirty="0" err="1" smtClean="0">
                <a:solidFill>
                  <a:schemeClr val="tx1"/>
                </a:solidFill>
              </a:rPr>
              <a:t>Lidhezat</a:t>
            </a:r>
            <a:r>
              <a:rPr lang="en-US" sz="2000" dirty="0" smtClean="0">
                <a:solidFill>
                  <a:schemeClr val="tx1"/>
                </a:solidFill>
              </a:rPr>
              <a:t> </a:t>
            </a:r>
            <a:r>
              <a:rPr lang="en-US" sz="2000" dirty="0" err="1" smtClean="0">
                <a:solidFill>
                  <a:schemeClr val="tx1"/>
                </a:solidFill>
              </a:rPr>
              <a:t>bashkërenditëse</a:t>
            </a:r>
            <a:r>
              <a:rPr lang="en-US" sz="2000" dirty="0" smtClean="0">
                <a:solidFill>
                  <a:schemeClr val="tx1"/>
                </a:solidFill>
              </a:rPr>
              <a:t> </a:t>
            </a:r>
            <a:r>
              <a:rPr lang="en-US" sz="2000" dirty="0" err="1" smtClean="0">
                <a:solidFill>
                  <a:schemeClr val="tx1"/>
                </a:solidFill>
              </a:rPr>
              <a:t>shprehin</a:t>
            </a:r>
            <a:r>
              <a:rPr lang="en-US" sz="2000" dirty="0" smtClean="0">
                <a:solidFill>
                  <a:schemeClr val="tx1"/>
                </a:solidFill>
              </a:rPr>
              <a:t> </a:t>
            </a:r>
            <a:r>
              <a:rPr lang="en-US" sz="2000" dirty="0" err="1" smtClean="0">
                <a:solidFill>
                  <a:schemeClr val="tx1"/>
                </a:solidFill>
              </a:rPr>
              <a:t>raporte</a:t>
            </a:r>
            <a:r>
              <a:rPr lang="en-US" sz="2000" dirty="0" smtClean="0">
                <a:solidFill>
                  <a:schemeClr val="tx1"/>
                </a:solidFill>
              </a:rPr>
              <a:t> </a:t>
            </a:r>
            <a:r>
              <a:rPr lang="en-US" sz="2000" dirty="0" err="1" smtClean="0">
                <a:solidFill>
                  <a:schemeClr val="tx1"/>
                </a:solidFill>
              </a:rPr>
              <a:t>barazie</a:t>
            </a:r>
            <a:r>
              <a:rPr lang="en-US" sz="2000" dirty="0" smtClean="0">
                <a:solidFill>
                  <a:schemeClr val="tx1"/>
                </a:solidFill>
              </a:rPr>
              <a:t>. </a:t>
            </a:r>
            <a:endParaRPr lang="sq-AL" sz="2000" dirty="0" smtClean="0">
              <a:solidFill>
                <a:schemeClr val="tx1"/>
              </a:solidFill>
            </a:endParaRPr>
          </a:p>
          <a:p>
            <a:pPr algn="l"/>
            <a:r>
              <a:rPr lang="en-US" sz="2000" dirty="0" err="1" smtClean="0">
                <a:solidFill>
                  <a:schemeClr val="tx1"/>
                </a:solidFill>
              </a:rPr>
              <a:t>Shërbejnë</a:t>
            </a:r>
            <a:r>
              <a:rPr lang="en-US" sz="2000" dirty="0" smtClean="0">
                <a:solidFill>
                  <a:schemeClr val="tx1"/>
                </a:solidFill>
              </a:rPr>
              <a:t> </a:t>
            </a:r>
            <a:r>
              <a:rPr lang="en-US" sz="2000" dirty="0" err="1" smtClean="0">
                <a:solidFill>
                  <a:schemeClr val="tx1"/>
                </a:solidFill>
              </a:rPr>
              <a:t>për</a:t>
            </a:r>
            <a:r>
              <a:rPr lang="en-US" sz="2000" dirty="0" smtClean="0">
                <a:solidFill>
                  <a:schemeClr val="tx1"/>
                </a:solidFill>
              </a:rPr>
              <a:t> </a:t>
            </a:r>
            <a:r>
              <a:rPr lang="en-US" sz="2000" dirty="0" err="1" smtClean="0">
                <a:solidFill>
                  <a:schemeClr val="tx1"/>
                </a:solidFill>
              </a:rPr>
              <a:t>të</a:t>
            </a:r>
            <a:r>
              <a:rPr lang="en-US" sz="2000" dirty="0" smtClean="0">
                <a:solidFill>
                  <a:schemeClr val="tx1"/>
                </a:solidFill>
              </a:rPr>
              <a:t> </a:t>
            </a:r>
            <a:r>
              <a:rPr lang="en-US" sz="2000" dirty="0" err="1" smtClean="0">
                <a:solidFill>
                  <a:schemeClr val="tx1"/>
                </a:solidFill>
              </a:rPr>
              <a:t>lidhur</a:t>
            </a:r>
            <a:r>
              <a:rPr lang="en-US" sz="2000" dirty="0" smtClean="0">
                <a:solidFill>
                  <a:schemeClr val="tx1"/>
                </a:solidFill>
              </a:rPr>
              <a:t> </a:t>
            </a:r>
            <a:r>
              <a:rPr lang="en-US" sz="2000" dirty="0" err="1" smtClean="0">
                <a:solidFill>
                  <a:schemeClr val="tx1"/>
                </a:solidFill>
              </a:rPr>
              <a:t>dy</a:t>
            </a:r>
            <a:r>
              <a:rPr lang="en-US" sz="2000" dirty="0" smtClean="0">
                <a:solidFill>
                  <a:schemeClr val="tx1"/>
                </a:solidFill>
              </a:rPr>
              <a:t> </a:t>
            </a:r>
            <a:r>
              <a:rPr lang="en-US" sz="2000" dirty="0" err="1" smtClean="0">
                <a:solidFill>
                  <a:schemeClr val="tx1"/>
                </a:solidFill>
              </a:rPr>
              <a:t>gjymtyrë</a:t>
            </a:r>
            <a:r>
              <a:rPr lang="en-US" sz="2000" dirty="0" smtClean="0">
                <a:solidFill>
                  <a:schemeClr val="tx1"/>
                </a:solidFill>
              </a:rPr>
              <a:t> </a:t>
            </a:r>
            <a:r>
              <a:rPr lang="en-US" sz="2000" dirty="0" err="1" smtClean="0">
                <a:solidFill>
                  <a:schemeClr val="tx1"/>
                </a:solidFill>
              </a:rPr>
              <a:t>ose</a:t>
            </a:r>
            <a:r>
              <a:rPr lang="en-US" sz="2000" dirty="0" smtClean="0">
                <a:solidFill>
                  <a:schemeClr val="tx1"/>
                </a:solidFill>
              </a:rPr>
              <a:t> </a:t>
            </a:r>
            <a:r>
              <a:rPr lang="en-US" sz="2000" dirty="0" err="1" smtClean="0">
                <a:solidFill>
                  <a:schemeClr val="tx1"/>
                </a:solidFill>
              </a:rPr>
              <a:t>dy</a:t>
            </a:r>
            <a:r>
              <a:rPr lang="en-US" sz="2000" dirty="0" smtClean="0">
                <a:solidFill>
                  <a:schemeClr val="tx1"/>
                </a:solidFill>
              </a:rPr>
              <a:t> </a:t>
            </a:r>
            <a:r>
              <a:rPr lang="en-US" sz="2000" dirty="0" err="1" smtClean="0">
                <a:solidFill>
                  <a:schemeClr val="tx1"/>
                </a:solidFill>
              </a:rPr>
              <a:t>fjali</a:t>
            </a:r>
            <a:r>
              <a:rPr lang="en-US" sz="2000" dirty="0" smtClean="0">
                <a:solidFill>
                  <a:schemeClr val="tx1"/>
                </a:solidFill>
              </a:rPr>
              <a:t> </a:t>
            </a:r>
            <a:r>
              <a:rPr lang="en-US" sz="2000" dirty="0" err="1" smtClean="0">
                <a:solidFill>
                  <a:schemeClr val="tx1"/>
                </a:solidFill>
              </a:rPr>
              <a:t>të</a:t>
            </a:r>
            <a:r>
              <a:rPr lang="en-US" sz="2000" dirty="0" smtClean="0">
                <a:solidFill>
                  <a:schemeClr val="tx1"/>
                </a:solidFill>
              </a:rPr>
              <a:t> </a:t>
            </a:r>
            <a:r>
              <a:rPr lang="en-US" sz="2000" dirty="0" err="1" smtClean="0">
                <a:solidFill>
                  <a:schemeClr val="tx1"/>
                </a:solidFill>
              </a:rPr>
              <a:t>një</a:t>
            </a:r>
            <a:r>
              <a:rPr lang="en-US" sz="2000" dirty="0" smtClean="0">
                <a:solidFill>
                  <a:schemeClr val="tx1"/>
                </a:solidFill>
              </a:rPr>
              <a:t> fare. </a:t>
            </a:r>
            <a:endParaRPr lang="sq-AL" sz="2000" dirty="0" smtClean="0">
              <a:solidFill>
                <a:schemeClr val="tx1"/>
              </a:solidFill>
            </a:endParaRPr>
          </a:p>
          <a:p>
            <a:pPr algn="l"/>
            <a:r>
              <a:rPr lang="en-US" sz="2000" dirty="0" err="1" smtClean="0">
                <a:solidFill>
                  <a:schemeClr val="tx1"/>
                </a:solidFill>
              </a:rPr>
              <a:t>Sipas</a:t>
            </a:r>
            <a:r>
              <a:rPr lang="en-US" sz="2000" dirty="0" smtClean="0">
                <a:solidFill>
                  <a:schemeClr val="tx1"/>
                </a:solidFill>
              </a:rPr>
              <a:t> </a:t>
            </a:r>
            <a:r>
              <a:rPr lang="en-US" sz="2000" dirty="0" err="1" smtClean="0">
                <a:solidFill>
                  <a:schemeClr val="tx1"/>
                </a:solidFill>
              </a:rPr>
              <a:t>llojit</a:t>
            </a:r>
            <a:r>
              <a:rPr lang="en-US" sz="2000" dirty="0" smtClean="0">
                <a:solidFill>
                  <a:schemeClr val="tx1"/>
                </a:solidFill>
              </a:rPr>
              <a:t> </a:t>
            </a:r>
            <a:r>
              <a:rPr lang="en-US" sz="2000" dirty="0" err="1" smtClean="0">
                <a:solidFill>
                  <a:schemeClr val="tx1"/>
                </a:solidFill>
              </a:rPr>
              <a:t>të</a:t>
            </a:r>
            <a:r>
              <a:rPr lang="en-US" sz="2000" dirty="0" smtClean="0">
                <a:solidFill>
                  <a:schemeClr val="tx1"/>
                </a:solidFill>
              </a:rPr>
              <a:t> </a:t>
            </a:r>
            <a:r>
              <a:rPr lang="en-US" sz="2000" dirty="0" err="1" smtClean="0">
                <a:solidFill>
                  <a:schemeClr val="tx1"/>
                </a:solidFill>
              </a:rPr>
              <a:t>marrëdhënieve</a:t>
            </a:r>
            <a:r>
              <a:rPr lang="en-US" sz="2000" dirty="0" smtClean="0">
                <a:solidFill>
                  <a:schemeClr val="tx1"/>
                </a:solidFill>
              </a:rPr>
              <a:t> </a:t>
            </a:r>
            <a:r>
              <a:rPr lang="en-US" sz="2000" dirty="0" err="1" smtClean="0">
                <a:solidFill>
                  <a:schemeClr val="tx1"/>
                </a:solidFill>
              </a:rPr>
              <a:t>që</a:t>
            </a:r>
            <a:r>
              <a:rPr lang="en-US" sz="2000" dirty="0" smtClean="0">
                <a:solidFill>
                  <a:schemeClr val="tx1"/>
                </a:solidFill>
              </a:rPr>
              <a:t> </a:t>
            </a:r>
            <a:r>
              <a:rPr lang="en-US" sz="2000" dirty="0" err="1" smtClean="0">
                <a:solidFill>
                  <a:schemeClr val="tx1"/>
                </a:solidFill>
              </a:rPr>
              <a:t>shprehin</a:t>
            </a:r>
            <a:r>
              <a:rPr lang="en-US" sz="2000" dirty="0" smtClean="0">
                <a:solidFill>
                  <a:schemeClr val="tx1"/>
                </a:solidFill>
              </a:rPr>
              <a:t> , </a:t>
            </a:r>
            <a:r>
              <a:rPr lang="en-US" sz="2000" dirty="0" err="1" smtClean="0">
                <a:solidFill>
                  <a:schemeClr val="tx1"/>
                </a:solidFill>
              </a:rPr>
              <a:t>lidhëzat</a:t>
            </a:r>
            <a:r>
              <a:rPr lang="en-US" sz="2000" dirty="0" smtClean="0">
                <a:solidFill>
                  <a:schemeClr val="tx1"/>
                </a:solidFill>
              </a:rPr>
              <a:t> </a:t>
            </a:r>
            <a:r>
              <a:rPr lang="en-US" sz="2000" dirty="0" err="1" smtClean="0">
                <a:solidFill>
                  <a:schemeClr val="tx1"/>
                </a:solidFill>
              </a:rPr>
              <a:t>bashkërenditëse</a:t>
            </a:r>
            <a:r>
              <a:rPr lang="en-US" sz="2000" dirty="0" smtClean="0">
                <a:solidFill>
                  <a:schemeClr val="tx1"/>
                </a:solidFill>
              </a:rPr>
              <a:t> </a:t>
            </a:r>
            <a:r>
              <a:rPr lang="en-US" sz="2000" dirty="0" err="1" smtClean="0">
                <a:solidFill>
                  <a:schemeClr val="tx1"/>
                </a:solidFill>
              </a:rPr>
              <a:t>ndahen</a:t>
            </a:r>
            <a:r>
              <a:rPr lang="en-US" sz="2000" dirty="0" smtClean="0">
                <a:solidFill>
                  <a:schemeClr val="tx1"/>
                </a:solidFill>
              </a:rPr>
              <a:t> </a:t>
            </a:r>
            <a:r>
              <a:rPr lang="en-US" sz="2000" dirty="0" err="1" smtClean="0">
                <a:solidFill>
                  <a:schemeClr val="tx1"/>
                </a:solidFill>
              </a:rPr>
              <a:t>në</a:t>
            </a:r>
            <a:r>
              <a:rPr lang="en-US" sz="2000" dirty="0" smtClean="0">
                <a:solidFill>
                  <a:schemeClr val="tx1"/>
                </a:solidFill>
              </a:rPr>
              <a:t>:</a:t>
            </a:r>
            <a:r>
              <a:rPr lang="sq-AL" sz="2000" dirty="0" smtClean="0">
                <a:solidFill>
                  <a:schemeClr val="tx1"/>
                </a:solidFill>
              </a:rPr>
              <a:t> a)</a:t>
            </a:r>
            <a:r>
              <a:rPr lang="en-US" sz="2000" dirty="0" smtClean="0">
                <a:solidFill>
                  <a:schemeClr val="tx1"/>
                </a:solidFill>
              </a:rPr>
              <a:t> </a:t>
            </a:r>
            <a:r>
              <a:rPr lang="en-US" sz="2000" dirty="0" err="1" smtClean="0">
                <a:solidFill>
                  <a:schemeClr val="tx1"/>
                </a:solidFill>
              </a:rPr>
              <a:t>lidhëza</a:t>
            </a:r>
            <a:r>
              <a:rPr lang="en-US" sz="2000" dirty="0" smtClean="0">
                <a:solidFill>
                  <a:schemeClr val="tx1"/>
                </a:solidFill>
              </a:rPr>
              <a:t> </a:t>
            </a:r>
            <a:r>
              <a:rPr lang="en-US" sz="2000" dirty="0" err="1" smtClean="0">
                <a:solidFill>
                  <a:srgbClr val="FF0000"/>
                </a:solidFill>
              </a:rPr>
              <a:t>këpujore</a:t>
            </a:r>
            <a:r>
              <a:rPr lang="en-US" sz="2000" dirty="0" smtClean="0">
                <a:solidFill>
                  <a:srgbClr val="FF0000"/>
                </a:solidFill>
              </a:rPr>
              <a:t>,</a:t>
            </a:r>
            <a:r>
              <a:rPr lang="sq-AL" sz="2000" dirty="0" smtClean="0">
                <a:solidFill>
                  <a:srgbClr val="FF0000"/>
                </a:solidFill>
              </a:rPr>
              <a:t> </a:t>
            </a:r>
          </a:p>
          <a:p>
            <a:pPr algn="l"/>
            <a:r>
              <a:rPr lang="sq-AL" sz="2000" dirty="0">
                <a:solidFill>
                  <a:srgbClr val="FF0000"/>
                </a:solidFill>
              </a:rPr>
              <a:t>	</a:t>
            </a:r>
            <a:r>
              <a:rPr lang="sq-AL" sz="2000" dirty="0">
                <a:solidFill>
                  <a:schemeClr val="tx1"/>
                </a:solidFill>
              </a:rPr>
              <a:t> </a:t>
            </a:r>
            <a:r>
              <a:rPr lang="sq-AL" sz="2000" dirty="0" smtClean="0">
                <a:solidFill>
                  <a:schemeClr val="tx1"/>
                </a:solidFill>
              </a:rPr>
              <a:t>     b) </a:t>
            </a:r>
            <a:r>
              <a:rPr lang="en-US" sz="2000" dirty="0" err="1" smtClean="0">
                <a:solidFill>
                  <a:schemeClr val="tx1"/>
                </a:solidFill>
              </a:rPr>
              <a:t>lidhësa</a:t>
            </a:r>
            <a:r>
              <a:rPr lang="en-US" sz="2000" dirty="0" smtClean="0">
                <a:solidFill>
                  <a:schemeClr val="tx1"/>
                </a:solidFill>
              </a:rPr>
              <a:t> </a:t>
            </a:r>
            <a:r>
              <a:rPr lang="en-US" sz="2000" dirty="0" err="1" smtClean="0">
                <a:solidFill>
                  <a:srgbClr val="FF0000"/>
                </a:solidFill>
              </a:rPr>
              <a:t>veçuese</a:t>
            </a:r>
            <a:r>
              <a:rPr lang="en-US" sz="2000" dirty="0" smtClean="0">
                <a:solidFill>
                  <a:srgbClr val="FF0000"/>
                </a:solidFill>
              </a:rPr>
              <a:t>, </a:t>
            </a:r>
            <a:endParaRPr lang="sq-AL" sz="2000" dirty="0" smtClean="0">
              <a:solidFill>
                <a:srgbClr val="FF0000"/>
              </a:solidFill>
            </a:endParaRPr>
          </a:p>
          <a:p>
            <a:pPr algn="l"/>
            <a:r>
              <a:rPr lang="sq-AL" sz="2000" dirty="0">
                <a:solidFill>
                  <a:srgbClr val="FF0000"/>
                </a:solidFill>
              </a:rPr>
              <a:t> </a:t>
            </a:r>
            <a:r>
              <a:rPr lang="sq-AL" sz="2000" dirty="0" smtClean="0">
                <a:solidFill>
                  <a:srgbClr val="FF0000"/>
                </a:solidFill>
              </a:rPr>
              <a:t>                     </a:t>
            </a:r>
            <a:r>
              <a:rPr lang="sq-AL" sz="2000" dirty="0" smtClean="0">
                <a:solidFill>
                  <a:schemeClr val="tx1"/>
                </a:solidFill>
              </a:rPr>
              <a:t>c) </a:t>
            </a:r>
            <a:r>
              <a:rPr lang="en-US" sz="2000" dirty="0" err="1" smtClean="0">
                <a:solidFill>
                  <a:schemeClr val="tx1"/>
                </a:solidFill>
              </a:rPr>
              <a:t>lidhëza</a:t>
            </a:r>
            <a:r>
              <a:rPr lang="en-US" sz="2000" dirty="0" smtClean="0">
                <a:solidFill>
                  <a:schemeClr val="tx1"/>
                </a:solidFill>
              </a:rPr>
              <a:t> </a:t>
            </a:r>
            <a:r>
              <a:rPr lang="en-US" sz="2000" dirty="0" err="1" smtClean="0">
                <a:solidFill>
                  <a:srgbClr val="FF0000"/>
                </a:solidFill>
              </a:rPr>
              <a:t>kundërshtore</a:t>
            </a:r>
            <a:r>
              <a:rPr lang="en-US" sz="2000" dirty="0" smtClean="0">
                <a:solidFill>
                  <a:srgbClr val="FF0000"/>
                </a:solidFill>
              </a:rPr>
              <a:t> , </a:t>
            </a:r>
            <a:endParaRPr lang="sq-AL" sz="2000" dirty="0" smtClean="0">
              <a:solidFill>
                <a:srgbClr val="FF0000"/>
              </a:solidFill>
            </a:endParaRPr>
          </a:p>
          <a:p>
            <a:pPr algn="l"/>
            <a:r>
              <a:rPr lang="sq-AL" sz="2000" dirty="0">
                <a:solidFill>
                  <a:schemeClr val="tx1"/>
                </a:solidFill>
              </a:rPr>
              <a:t> </a:t>
            </a:r>
            <a:r>
              <a:rPr lang="sq-AL" sz="2000" dirty="0" smtClean="0">
                <a:solidFill>
                  <a:schemeClr val="tx1"/>
                </a:solidFill>
              </a:rPr>
              <a:t>                     d) </a:t>
            </a:r>
            <a:r>
              <a:rPr lang="en-US" sz="2000" dirty="0" err="1" smtClean="0">
                <a:solidFill>
                  <a:schemeClr val="tx1"/>
                </a:solidFill>
              </a:rPr>
              <a:t>lidhëza</a:t>
            </a:r>
            <a:r>
              <a:rPr lang="en-US" sz="2000" dirty="0" smtClean="0">
                <a:solidFill>
                  <a:schemeClr val="tx1"/>
                </a:solidFill>
              </a:rPr>
              <a:t> </a:t>
            </a:r>
            <a:r>
              <a:rPr lang="en-US" sz="2000" dirty="0" err="1" smtClean="0">
                <a:solidFill>
                  <a:srgbClr val="FF0000"/>
                </a:solidFill>
              </a:rPr>
              <a:t>përmbyllëse</a:t>
            </a:r>
            <a:r>
              <a:rPr lang="en-US" sz="2000" dirty="0" smtClean="0">
                <a:solidFill>
                  <a:srgbClr val="FF0000"/>
                </a:solidFill>
              </a:rPr>
              <a:t> </a:t>
            </a:r>
            <a:r>
              <a:rPr lang="en-US" sz="2000" dirty="0" err="1" smtClean="0">
                <a:solidFill>
                  <a:schemeClr val="tx1"/>
                </a:solidFill>
              </a:rPr>
              <a:t>dhe</a:t>
            </a:r>
            <a:r>
              <a:rPr lang="en-US" sz="2000" dirty="0" smtClean="0">
                <a:solidFill>
                  <a:srgbClr val="FF0000"/>
                </a:solidFill>
              </a:rPr>
              <a:t> </a:t>
            </a:r>
            <a:endParaRPr lang="sq-AL" sz="2000" dirty="0">
              <a:solidFill>
                <a:srgbClr val="FF0000"/>
              </a:solidFill>
            </a:endParaRPr>
          </a:p>
          <a:p>
            <a:pPr algn="l"/>
            <a:r>
              <a:rPr lang="sq-AL" sz="2000" dirty="0" smtClean="0">
                <a:solidFill>
                  <a:schemeClr val="tx1"/>
                </a:solidFill>
              </a:rPr>
              <a:t>                      e) </a:t>
            </a:r>
            <a:r>
              <a:rPr lang="en-US" sz="2000" dirty="0" err="1" smtClean="0">
                <a:solidFill>
                  <a:schemeClr val="tx1"/>
                </a:solidFill>
              </a:rPr>
              <a:t>lidhëza</a:t>
            </a:r>
            <a:r>
              <a:rPr lang="en-US" sz="2000" dirty="0" smtClean="0">
                <a:solidFill>
                  <a:schemeClr val="tx1"/>
                </a:solidFill>
              </a:rPr>
              <a:t> </a:t>
            </a:r>
            <a:r>
              <a:rPr lang="en-US" sz="2000" dirty="0" err="1" smtClean="0">
                <a:solidFill>
                  <a:srgbClr val="FF0000"/>
                </a:solidFill>
              </a:rPr>
              <a:t>të</a:t>
            </a:r>
            <a:r>
              <a:rPr lang="en-US" sz="2000" dirty="0" smtClean="0">
                <a:solidFill>
                  <a:srgbClr val="FF0000"/>
                </a:solidFill>
              </a:rPr>
              <a:t> </a:t>
            </a:r>
            <a:r>
              <a:rPr lang="en-US" sz="2000" dirty="0" err="1" smtClean="0">
                <a:solidFill>
                  <a:srgbClr val="FF0000"/>
                </a:solidFill>
              </a:rPr>
              <a:t>shkallëzimit</a:t>
            </a:r>
            <a:r>
              <a:rPr lang="sq-AL" sz="2000" dirty="0" smtClean="0">
                <a:solidFill>
                  <a:schemeClr val="tx1"/>
                </a:solidFill>
              </a:rPr>
              <a:t>.</a:t>
            </a:r>
            <a:r>
              <a:rPr lang="en-US" sz="2000" dirty="0" smtClean="0">
                <a:solidFill>
                  <a:srgbClr val="FF0000"/>
                </a:solidFill>
              </a:rPr>
              <a:t> </a:t>
            </a:r>
            <a:endParaRPr lang="en-US" sz="2000"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22714"/>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l"/>
            <a:r>
              <a:rPr lang="sq-AL" sz="2000" b="1" u="sng" dirty="0" smtClean="0">
                <a:solidFill>
                  <a:schemeClr val="tx1"/>
                </a:solidFill>
              </a:rPr>
              <a:t/>
            </a:r>
            <a:br>
              <a:rPr lang="sq-AL" sz="2000" b="1" u="sng" dirty="0" smtClean="0">
                <a:solidFill>
                  <a:schemeClr val="tx1"/>
                </a:solidFill>
              </a:rPr>
            </a:br>
            <a:r>
              <a:rPr lang="sq-AL" sz="2000" b="1" u="sng" dirty="0">
                <a:solidFill>
                  <a:schemeClr val="tx1"/>
                </a:solidFill>
              </a:rPr>
              <a:t/>
            </a:r>
            <a:br>
              <a:rPr lang="sq-AL" sz="2000" b="1" u="sng" dirty="0">
                <a:solidFill>
                  <a:schemeClr val="tx1"/>
                </a:solidFill>
              </a:rPr>
            </a:br>
            <a:r>
              <a:rPr lang="sq-AL" sz="2200" b="1" u="sng" dirty="0" smtClean="0">
                <a:solidFill>
                  <a:schemeClr val="tx1"/>
                </a:solidFill>
              </a:rPr>
              <a:t>a)</a:t>
            </a:r>
            <a:r>
              <a:rPr lang="en-US" sz="2200" b="1" u="sng" dirty="0" smtClean="0"/>
              <a:t> </a:t>
            </a:r>
            <a:r>
              <a:rPr lang="en-US" sz="2200" b="1" u="sng" dirty="0" err="1" smtClean="0"/>
              <a:t>Lidhëzat</a:t>
            </a:r>
            <a:r>
              <a:rPr lang="en-US" sz="2200" b="1" u="sng" dirty="0" smtClean="0"/>
              <a:t> </a:t>
            </a:r>
            <a:r>
              <a:rPr lang="en-US" sz="2200" b="1" u="sng" dirty="0" err="1" smtClean="0"/>
              <a:t>këpujore</a:t>
            </a:r>
            <a:r>
              <a:rPr lang="en-US" sz="2200" b="1" u="sng" dirty="0" smtClean="0"/>
              <a:t> </a:t>
            </a:r>
            <a:r>
              <a:rPr lang="sq-AL" sz="2200" dirty="0" smtClean="0"/>
              <a:t/>
            </a:r>
            <a:br>
              <a:rPr lang="sq-AL" sz="2200" dirty="0" smtClean="0"/>
            </a:br>
            <a:r>
              <a:rPr lang="en-US" sz="2200" dirty="0" err="1" smtClean="0"/>
              <a:t>Shprehin</a:t>
            </a:r>
            <a:r>
              <a:rPr lang="en-US" sz="2200" dirty="0" smtClean="0"/>
              <a:t> </a:t>
            </a:r>
            <a:r>
              <a:rPr lang="en-US" sz="2200" dirty="0" err="1" smtClean="0"/>
              <a:t>një</a:t>
            </a:r>
            <a:r>
              <a:rPr lang="en-US" sz="2200" dirty="0" smtClean="0"/>
              <a:t> </a:t>
            </a:r>
            <a:r>
              <a:rPr lang="en-US" sz="2200" dirty="0" err="1" smtClean="0"/>
              <a:t>bashkim</a:t>
            </a:r>
            <a:r>
              <a:rPr lang="en-US" sz="2200" dirty="0" smtClean="0"/>
              <a:t> </a:t>
            </a:r>
            <a:r>
              <a:rPr lang="en-US" sz="2200" dirty="0" err="1" smtClean="0"/>
              <a:t>të</a:t>
            </a:r>
            <a:r>
              <a:rPr lang="en-US" sz="2200" dirty="0" smtClean="0"/>
              <a:t> </a:t>
            </a:r>
            <a:r>
              <a:rPr lang="en-US" sz="2200" dirty="0" err="1" smtClean="0"/>
              <a:t>thjeshtë</a:t>
            </a:r>
            <a:r>
              <a:rPr lang="en-US" sz="2200" dirty="0" smtClean="0"/>
              <a:t> </a:t>
            </a:r>
            <a:r>
              <a:rPr lang="en-US" sz="2200" dirty="0" err="1" smtClean="0"/>
              <a:t>gjymtyrësh</a:t>
            </a:r>
            <a:r>
              <a:rPr lang="en-US" sz="2200" dirty="0" smtClean="0"/>
              <a:t> </a:t>
            </a:r>
            <a:r>
              <a:rPr lang="en-US" sz="2200" dirty="0" err="1" smtClean="0"/>
              <a:t>ose</a:t>
            </a:r>
            <a:r>
              <a:rPr lang="en-US" sz="2200" dirty="0" smtClean="0"/>
              <a:t> </a:t>
            </a:r>
            <a:r>
              <a:rPr lang="en-US" sz="2200" dirty="0" err="1" smtClean="0"/>
              <a:t>fjalish</a:t>
            </a:r>
            <a:r>
              <a:rPr lang="en-US" sz="2200" dirty="0" smtClean="0"/>
              <a:t> </a:t>
            </a:r>
            <a:r>
              <a:rPr lang="en-US" sz="2200" dirty="0" err="1" smtClean="0"/>
              <a:t>të</a:t>
            </a:r>
            <a:r>
              <a:rPr lang="en-US" sz="2200" dirty="0" smtClean="0"/>
              <a:t> </a:t>
            </a:r>
            <a:r>
              <a:rPr lang="en-US" sz="2200" dirty="0" err="1" smtClean="0"/>
              <a:t>një</a:t>
            </a:r>
            <a:r>
              <a:rPr lang="en-US" sz="2200" dirty="0" smtClean="0"/>
              <a:t> fare. </a:t>
            </a:r>
            <a:r>
              <a:rPr lang="sq-AL" sz="2200" dirty="0" smtClean="0"/>
              <a:t/>
            </a:r>
            <a:br>
              <a:rPr lang="sq-AL" sz="2200" dirty="0" smtClean="0"/>
            </a:br>
            <a:r>
              <a:rPr lang="en-US" sz="2200" dirty="0" err="1" smtClean="0"/>
              <a:t>Lidhëzat</a:t>
            </a:r>
            <a:r>
              <a:rPr lang="en-US" sz="2200" dirty="0" smtClean="0"/>
              <a:t> </a:t>
            </a:r>
            <a:r>
              <a:rPr lang="en-US" sz="2200" dirty="0" err="1" smtClean="0"/>
              <a:t>këpujore</a:t>
            </a:r>
            <a:r>
              <a:rPr lang="en-US" sz="2200" dirty="0" smtClean="0"/>
              <a:t> </a:t>
            </a:r>
            <a:r>
              <a:rPr lang="en-US" sz="2200" dirty="0" err="1" smtClean="0"/>
              <a:t>janë</a:t>
            </a:r>
            <a:r>
              <a:rPr lang="en-US" sz="2200" dirty="0" smtClean="0"/>
              <a:t>: </a:t>
            </a:r>
            <a:r>
              <a:rPr lang="en-US" sz="2200" dirty="0" smtClean="0">
                <a:solidFill>
                  <a:srgbClr val="FF0000"/>
                </a:solidFill>
              </a:rPr>
              <a:t>e , </a:t>
            </a:r>
            <a:r>
              <a:rPr lang="en-US" sz="2200" dirty="0" err="1" smtClean="0">
                <a:solidFill>
                  <a:srgbClr val="FF0000"/>
                </a:solidFill>
              </a:rPr>
              <a:t>edhe</a:t>
            </a:r>
            <a:r>
              <a:rPr lang="en-US" sz="2200" dirty="0" smtClean="0">
                <a:solidFill>
                  <a:srgbClr val="FF0000"/>
                </a:solidFill>
              </a:rPr>
              <a:t>, as , </a:t>
            </a:r>
            <a:r>
              <a:rPr lang="en-US" sz="2200" dirty="0" err="1" smtClean="0">
                <a:solidFill>
                  <a:srgbClr val="FF0000"/>
                </a:solidFill>
              </a:rPr>
              <a:t>si</a:t>
            </a:r>
            <a:r>
              <a:rPr lang="en-US" sz="2200" dirty="0" smtClean="0">
                <a:solidFill>
                  <a:srgbClr val="FF0000"/>
                </a:solidFill>
              </a:rPr>
              <a:t> , </a:t>
            </a:r>
            <a:r>
              <a:rPr lang="en-US" sz="2200" dirty="0" err="1" smtClean="0">
                <a:solidFill>
                  <a:srgbClr val="FF0000"/>
                </a:solidFill>
              </a:rPr>
              <a:t>si</a:t>
            </a:r>
            <a:r>
              <a:rPr lang="en-US" sz="2200" dirty="0" smtClean="0">
                <a:solidFill>
                  <a:srgbClr val="FF0000"/>
                </a:solidFill>
              </a:rPr>
              <a:t>….</a:t>
            </a:r>
            <a:r>
              <a:rPr lang="en-US" sz="2200" dirty="0" err="1" smtClean="0">
                <a:solidFill>
                  <a:srgbClr val="FF0000"/>
                </a:solidFill>
              </a:rPr>
              <a:t>si</a:t>
            </a:r>
            <a:r>
              <a:rPr lang="en-US" sz="2200" dirty="0" smtClean="0">
                <a:solidFill>
                  <a:srgbClr val="FF0000"/>
                </a:solidFill>
              </a:rPr>
              <a:t>, </a:t>
            </a:r>
            <a:r>
              <a:rPr lang="en-US" sz="2200" dirty="0" err="1" smtClean="0">
                <a:solidFill>
                  <a:srgbClr val="FF0000"/>
                </a:solidFill>
              </a:rPr>
              <a:t>si</a:t>
            </a:r>
            <a:r>
              <a:rPr lang="en-US" sz="2200" dirty="0" smtClean="0">
                <a:solidFill>
                  <a:srgbClr val="FF0000"/>
                </a:solidFill>
              </a:rPr>
              <a:t>……</a:t>
            </a:r>
            <a:r>
              <a:rPr lang="en-US" sz="2200" dirty="0" err="1" smtClean="0">
                <a:solidFill>
                  <a:srgbClr val="FF0000"/>
                </a:solidFill>
              </a:rPr>
              <a:t>ashtu</a:t>
            </a:r>
            <a:r>
              <a:rPr lang="en-US" sz="2200" dirty="0" smtClean="0">
                <a:solidFill>
                  <a:srgbClr val="FF0000"/>
                </a:solidFill>
              </a:rPr>
              <a:t>, </a:t>
            </a:r>
            <a:r>
              <a:rPr lang="en-US" sz="2200" dirty="0" err="1" smtClean="0">
                <a:solidFill>
                  <a:srgbClr val="FF0000"/>
                </a:solidFill>
              </a:rPr>
              <a:t>dhe</a:t>
            </a:r>
            <a:r>
              <a:rPr lang="en-US" sz="2200" dirty="0" smtClean="0">
                <a:solidFill>
                  <a:srgbClr val="FF0000"/>
                </a:solidFill>
              </a:rPr>
              <a:t>…..</a:t>
            </a:r>
            <a:r>
              <a:rPr lang="en-US" sz="2200" dirty="0" err="1" smtClean="0">
                <a:solidFill>
                  <a:srgbClr val="FF0000"/>
                </a:solidFill>
              </a:rPr>
              <a:t>dhe</a:t>
            </a:r>
            <a:r>
              <a:rPr lang="en-US" sz="2200" dirty="0" smtClean="0">
                <a:solidFill>
                  <a:srgbClr val="FF0000"/>
                </a:solidFill>
              </a:rPr>
              <a:t>, </a:t>
            </a:r>
            <a:r>
              <a:rPr lang="en-US" sz="2200" dirty="0" err="1" smtClean="0">
                <a:solidFill>
                  <a:srgbClr val="FF0000"/>
                </a:solidFill>
              </a:rPr>
              <a:t>edhe</a:t>
            </a:r>
            <a:r>
              <a:rPr lang="en-US" sz="2200" dirty="0" smtClean="0">
                <a:solidFill>
                  <a:srgbClr val="FF0000"/>
                </a:solidFill>
              </a:rPr>
              <a:t>….</a:t>
            </a:r>
            <a:r>
              <a:rPr lang="en-US" sz="2200" dirty="0" err="1" smtClean="0">
                <a:solidFill>
                  <a:srgbClr val="FF0000"/>
                </a:solidFill>
              </a:rPr>
              <a:t>edhe</a:t>
            </a:r>
            <a:r>
              <a:rPr lang="en-US" sz="2200" dirty="0" smtClean="0"/>
              <a:t>. </a:t>
            </a:r>
            <a:r>
              <a:rPr lang="sq-AL" sz="2200" dirty="0" smtClean="0"/>
              <a:t/>
            </a:r>
            <a:br>
              <a:rPr lang="sq-AL" sz="2200" dirty="0" smtClean="0"/>
            </a:br>
            <a:r>
              <a:rPr lang="sq-AL" sz="2200" dirty="0" smtClean="0"/>
              <a:t>P.sh. </a:t>
            </a:r>
            <a:r>
              <a:rPr lang="en-US" sz="2200" dirty="0" smtClean="0">
                <a:solidFill>
                  <a:srgbClr val="FF0000"/>
                </a:solidFill>
              </a:rPr>
              <a:t>As </a:t>
            </a:r>
            <a:r>
              <a:rPr lang="en-US" sz="2200" dirty="0" err="1" smtClean="0"/>
              <a:t>nuk</a:t>
            </a:r>
            <a:r>
              <a:rPr lang="en-US" sz="2200" dirty="0" smtClean="0"/>
              <a:t> </a:t>
            </a:r>
            <a:r>
              <a:rPr lang="en-US" sz="2200" dirty="0" err="1" smtClean="0"/>
              <a:t>erdhi</a:t>
            </a:r>
            <a:r>
              <a:rPr lang="en-US" sz="2200" dirty="0" smtClean="0"/>
              <a:t>, </a:t>
            </a:r>
            <a:r>
              <a:rPr lang="en-US" sz="2200" dirty="0" smtClean="0">
                <a:solidFill>
                  <a:srgbClr val="FF0000"/>
                </a:solidFill>
              </a:rPr>
              <a:t>as</a:t>
            </a:r>
            <a:r>
              <a:rPr lang="en-US" sz="2200" dirty="0" smtClean="0"/>
              <a:t> </a:t>
            </a:r>
            <a:r>
              <a:rPr lang="en-US" sz="2200" dirty="0" err="1" smtClean="0"/>
              <a:t>nuk</a:t>
            </a:r>
            <a:r>
              <a:rPr lang="en-US" sz="2200" dirty="0" smtClean="0"/>
              <a:t> </a:t>
            </a:r>
            <a:r>
              <a:rPr lang="en-US" sz="2200" dirty="0" err="1" smtClean="0"/>
              <a:t>na</a:t>
            </a:r>
            <a:r>
              <a:rPr lang="en-US" sz="2200" dirty="0" smtClean="0"/>
              <a:t> </a:t>
            </a:r>
            <a:r>
              <a:rPr lang="en-US" sz="2200" dirty="0" err="1" smtClean="0"/>
              <a:t>lajmëroi</a:t>
            </a:r>
            <a:r>
              <a:rPr lang="en-US" sz="2200" dirty="0" smtClean="0"/>
              <a:t>.</a:t>
            </a:r>
            <a:r>
              <a:rPr lang="sq-AL" sz="2200" dirty="0" smtClean="0"/>
              <a:t/>
            </a:r>
            <a:br>
              <a:rPr lang="sq-AL" sz="2200" dirty="0" smtClean="0"/>
            </a:br>
            <a:r>
              <a:rPr lang="sq-AL" sz="2200" dirty="0"/>
              <a:t/>
            </a:r>
            <a:br>
              <a:rPr lang="sq-AL" sz="2200" dirty="0"/>
            </a:br>
            <a:r>
              <a:rPr lang="en-US" sz="2200" b="1" u="sng" dirty="0" smtClean="0"/>
              <a:t>b) </a:t>
            </a:r>
            <a:r>
              <a:rPr lang="en-US" sz="2200" b="1" u="sng" dirty="0" err="1" smtClean="0"/>
              <a:t>Lidhëzat</a:t>
            </a:r>
            <a:r>
              <a:rPr lang="en-US" sz="2200" b="1" u="sng" dirty="0" smtClean="0"/>
              <a:t> </a:t>
            </a:r>
            <a:r>
              <a:rPr lang="en-US" sz="2200" b="1" u="sng" dirty="0" err="1" smtClean="0"/>
              <a:t>veçuese</a:t>
            </a:r>
            <a:r>
              <a:rPr lang="en-US" sz="2200" b="1" u="sng" dirty="0" smtClean="0"/>
              <a:t> </a:t>
            </a:r>
            <a:r>
              <a:rPr lang="sq-AL" sz="2200" b="1" u="sng" dirty="0" smtClean="0"/>
              <a:t/>
            </a:r>
            <a:br>
              <a:rPr lang="sq-AL" sz="2200" b="1" u="sng" dirty="0" smtClean="0"/>
            </a:br>
            <a:r>
              <a:rPr lang="sq-AL" sz="2200" dirty="0"/>
              <a:t>T</a:t>
            </a:r>
            <a:r>
              <a:rPr lang="en-US" sz="2200" dirty="0" err="1" smtClean="0"/>
              <a:t>regojnë</a:t>
            </a:r>
            <a:r>
              <a:rPr lang="en-US" sz="2200" dirty="0" smtClean="0"/>
              <a:t> se </a:t>
            </a:r>
            <a:r>
              <a:rPr lang="en-US" sz="2200" dirty="0" err="1" smtClean="0"/>
              <a:t>fjalët</a:t>
            </a:r>
            <a:r>
              <a:rPr lang="en-US" sz="2200" dirty="0" smtClean="0"/>
              <a:t> </a:t>
            </a:r>
            <a:r>
              <a:rPr lang="en-US" sz="2200" dirty="0" err="1" smtClean="0"/>
              <a:t>ose</a:t>
            </a:r>
            <a:r>
              <a:rPr lang="en-US" sz="2200" dirty="0" smtClean="0"/>
              <a:t> </a:t>
            </a:r>
            <a:r>
              <a:rPr lang="en-US" sz="2200" dirty="0" err="1" smtClean="0"/>
              <a:t>gjymtyrët</a:t>
            </a:r>
            <a:r>
              <a:rPr lang="en-US" sz="2200" dirty="0" smtClean="0"/>
              <a:t> e </a:t>
            </a:r>
            <a:r>
              <a:rPr lang="en-US" sz="2200" dirty="0" err="1" smtClean="0"/>
              <a:t>lidhura</a:t>
            </a:r>
            <a:r>
              <a:rPr lang="en-US" sz="2200" dirty="0" smtClean="0"/>
              <a:t> me </a:t>
            </a:r>
            <a:r>
              <a:rPr lang="en-US" sz="2200" dirty="0" err="1" smtClean="0"/>
              <a:t>anë</a:t>
            </a:r>
            <a:r>
              <a:rPr lang="en-US" sz="2200" dirty="0" smtClean="0"/>
              <a:t> </a:t>
            </a:r>
            <a:r>
              <a:rPr lang="en-US" sz="2200" dirty="0" err="1" smtClean="0"/>
              <a:t>të</a:t>
            </a:r>
            <a:r>
              <a:rPr lang="en-US" sz="2200" dirty="0" smtClean="0"/>
              <a:t> </a:t>
            </a:r>
            <a:r>
              <a:rPr lang="en-US" sz="2200" dirty="0" err="1" smtClean="0"/>
              <a:t>tyre</a:t>
            </a:r>
            <a:r>
              <a:rPr lang="en-US" sz="2200" dirty="0" smtClean="0"/>
              <a:t> </a:t>
            </a:r>
            <a:r>
              <a:rPr lang="en-US" sz="2200" dirty="0" err="1" smtClean="0"/>
              <a:t>veçojnë</a:t>
            </a:r>
            <a:r>
              <a:rPr lang="en-US" sz="2200" dirty="0" smtClean="0"/>
              <a:t> </a:t>
            </a:r>
            <a:r>
              <a:rPr lang="en-US" sz="2200" dirty="0" err="1" smtClean="0"/>
              <a:t>njëra</a:t>
            </a:r>
            <a:r>
              <a:rPr lang="en-US" sz="2200" dirty="0" smtClean="0"/>
              <a:t> </a:t>
            </a:r>
            <a:r>
              <a:rPr lang="en-US" sz="2200" dirty="0" err="1" smtClean="0"/>
              <a:t>tjetrën</a:t>
            </a:r>
            <a:r>
              <a:rPr lang="en-US" sz="2200" dirty="0" smtClean="0"/>
              <a:t>.(</a:t>
            </a:r>
            <a:r>
              <a:rPr lang="en-US" sz="2200" dirty="0" err="1" smtClean="0"/>
              <a:t>përjashtojnë</a:t>
            </a:r>
            <a:r>
              <a:rPr lang="en-US" sz="2200" dirty="0" smtClean="0"/>
              <a:t> </a:t>
            </a:r>
            <a:r>
              <a:rPr lang="en-US" sz="2200" dirty="0" err="1" smtClean="0"/>
              <a:t>njëra</a:t>
            </a:r>
            <a:r>
              <a:rPr lang="en-US" sz="2200" dirty="0" smtClean="0"/>
              <a:t> </a:t>
            </a:r>
            <a:r>
              <a:rPr lang="en-US" sz="2200" dirty="0" err="1" smtClean="0"/>
              <a:t>tjetrën</a:t>
            </a:r>
            <a:r>
              <a:rPr lang="en-US" sz="2200" dirty="0" smtClean="0"/>
              <a:t> ) d.m.th </a:t>
            </a:r>
            <a:r>
              <a:rPr lang="en-US" sz="2200" dirty="0" err="1" smtClean="0"/>
              <a:t>mund</a:t>
            </a:r>
            <a:r>
              <a:rPr lang="en-US" sz="2200" dirty="0" smtClean="0"/>
              <a:t> </a:t>
            </a:r>
            <a:r>
              <a:rPr lang="en-US" sz="2200" dirty="0" err="1" smtClean="0"/>
              <a:t>të</a:t>
            </a:r>
            <a:r>
              <a:rPr lang="en-US" sz="2200" dirty="0" smtClean="0"/>
              <a:t> </a:t>
            </a:r>
            <a:r>
              <a:rPr lang="en-US" sz="2200" dirty="0" err="1" smtClean="0"/>
              <a:t>ndodhë</a:t>
            </a:r>
            <a:r>
              <a:rPr lang="en-US" sz="2200" dirty="0" smtClean="0"/>
              <a:t> </a:t>
            </a:r>
            <a:r>
              <a:rPr lang="en-US" sz="2200" dirty="0" err="1" smtClean="0"/>
              <a:t>vetëm</a:t>
            </a:r>
            <a:r>
              <a:rPr lang="en-US" sz="2200" dirty="0" smtClean="0"/>
              <a:t> </a:t>
            </a:r>
            <a:r>
              <a:rPr lang="en-US" sz="2200" dirty="0" err="1" smtClean="0"/>
              <a:t>njëri</a:t>
            </a:r>
            <a:r>
              <a:rPr lang="en-US" sz="2200" dirty="0" smtClean="0"/>
              <a:t> </a:t>
            </a:r>
            <a:r>
              <a:rPr lang="en-US" sz="2200" dirty="0" err="1" smtClean="0"/>
              <a:t>fakt</a:t>
            </a:r>
            <a:r>
              <a:rPr lang="en-US" sz="2200" dirty="0" smtClean="0"/>
              <a:t> </a:t>
            </a:r>
            <a:r>
              <a:rPr lang="en-US" sz="2200" dirty="0" err="1" smtClean="0"/>
              <a:t>sepse</a:t>
            </a:r>
            <a:r>
              <a:rPr lang="en-US" sz="2200" dirty="0" smtClean="0"/>
              <a:t> </a:t>
            </a:r>
            <a:r>
              <a:rPr lang="en-US" sz="2200" dirty="0" err="1" smtClean="0"/>
              <a:t>faktet</a:t>
            </a:r>
            <a:r>
              <a:rPr lang="en-US" sz="2200" dirty="0" smtClean="0"/>
              <a:t> </a:t>
            </a:r>
            <a:r>
              <a:rPr lang="en-US" sz="2200" dirty="0" err="1" smtClean="0"/>
              <a:t>përjashtojnë</a:t>
            </a:r>
            <a:r>
              <a:rPr lang="en-US" sz="2200" dirty="0" smtClean="0"/>
              <a:t> </a:t>
            </a:r>
            <a:r>
              <a:rPr lang="en-US" sz="2200" dirty="0" err="1" smtClean="0"/>
              <a:t>njëri</a:t>
            </a:r>
            <a:r>
              <a:rPr lang="en-US" sz="2200" dirty="0" smtClean="0"/>
              <a:t> </a:t>
            </a:r>
            <a:r>
              <a:rPr lang="en-US" sz="2200" dirty="0" err="1" smtClean="0"/>
              <a:t>tjetrin</a:t>
            </a:r>
            <a:r>
              <a:rPr lang="en-US" sz="2200" dirty="0" smtClean="0"/>
              <a:t>.</a:t>
            </a:r>
            <a:r>
              <a:rPr lang="sq-AL" sz="2200" dirty="0" smtClean="0"/>
              <a:t/>
            </a:r>
            <a:br>
              <a:rPr lang="sq-AL" sz="2200" dirty="0" smtClean="0"/>
            </a:br>
            <a:r>
              <a:rPr lang="en-US" sz="2200" dirty="0" err="1" smtClean="0"/>
              <a:t>Lidhëzat</a:t>
            </a:r>
            <a:r>
              <a:rPr lang="en-US" sz="2200" dirty="0" smtClean="0"/>
              <a:t> </a:t>
            </a:r>
            <a:r>
              <a:rPr lang="en-US" sz="2200" dirty="0" err="1" smtClean="0"/>
              <a:t>vecuese</a:t>
            </a:r>
            <a:r>
              <a:rPr lang="en-US" sz="2200" dirty="0" smtClean="0"/>
              <a:t> </a:t>
            </a:r>
            <a:r>
              <a:rPr lang="en-US" sz="2200" dirty="0" err="1" smtClean="0"/>
              <a:t>janë</a:t>
            </a:r>
            <a:r>
              <a:rPr lang="en-US" sz="2200" dirty="0" smtClean="0"/>
              <a:t> : </a:t>
            </a:r>
            <a:r>
              <a:rPr lang="en-US" sz="2200" dirty="0" smtClean="0">
                <a:solidFill>
                  <a:srgbClr val="FF0000"/>
                </a:solidFill>
              </a:rPr>
              <a:t>a , </a:t>
            </a:r>
            <a:r>
              <a:rPr lang="en-US" sz="2200" dirty="0" err="1" smtClean="0">
                <a:solidFill>
                  <a:srgbClr val="FF0000"/>
                </a:solidFill>
              </a:rPr>
              <a:t>apo</a:t>
            </a:r>
            <a:r>
              <a:rPr lang="en-US" sz="2200" dirty="0" smtClean="0">
                <a:solidFill>
                  <a:srgbClr val="FF0000"/>
                </a:solidFill>
              </a:rPr>
              <a:t>, o ,</a:t>
            </a:r>
            <a:r>
              <a:rPr lang="en-US" sz="2200" dirty="0" err="1" smtClean="0">
                <a:solidFill>
                  <a:srgbClr val="FF0000"/>
                </a:solidFill>
              </a:rPr>
              <a:t>ose</a:t>
            </a:r>
            <a:r>
              <a:rPr lang="en-US" sz="2200" dirty="0" smtClean="0">
                <a:solidFill>
                  <a:srgbClr val="FF0000"/>
                </a:solidFill>
              </a:rPr>
              <a:t> …</a:t>
            </a:r>
            <a:r>
              <a:rPr lang="en-US" sz="2200" dirty="0" err="1" smtClean="0">
                <a:solidFill>
                  <a:srgbClr val="FF0000"/>
                </a:solidFill>
              </a:rPr>
              <a:t>ose</a:t>
            </a:r>
            <a:r>
              <a:rPr lang="en-US" sz="2200" dirty="0" smtClean="0">
                <a:solidFill>
                  <a:srgbClr val="FF0000"/>
                </a:solidFill>
              </a:rPr>
              <a:t> </a:t>
            </a:r>
            <a:r>
              <a:rPr lang="en-US" sz="2200" dirty="0" err="1" smtClean="0"/>
              <a:t>etj</a:t>
            </a:r>
            <a:r>
              <a:rPr lang="en-US" sz="2200" dirty="0" smtClean="0"/>
              <a:t>. </a:t>
            </a:r>
            <a:r>
              <a:rPr lang="sq-AL" sz="2200" dirty="0" smtClean="0"/>
              <a:t/>
            </a:r>
            <a:br>
              <a:rPr lang="sq-AL" sz="2200" dirty="0" smtClean="0"/>
            </a:br>
            <a:r>
              <a:rPr lang="sq-AL" sz="2200" dirty="0" smtClean="0"/>
              <a:t>P</a:t>
            </a:r>
            <a:r>
              <a:rPr lang="en-US" sz="2200" dirty="0" smtClean="0"/>
              <a:t>.sh. </a:t>
            </a:r>
            <a:r>
              <a:rPr lang="en-US" sz="2200" dirty="0" smtClean="0">
                <a:solidFill>
                  <a:srgbClr val="FF0000"/>
                </a:solidFill>
              </a:rPr>
              <a:t>O </a:t>
            </a:r>
            <a:r>
              <a:rPr lang="en-US" sz="2200" dirty="0" err="1" smtClean="0"/>
              <a:t>eja</a:t>
            </a:r>
            <a:r>
              <a:rPr lang="en-US" sz="2200" dirty="0" smtClean="0"/>
              <a:t> me ne, </a:t>
            </a:r>
            <a:r>
              <a:rPr lang="en-US" sz="2200" dirty="0" smtClean="0">
                <a:solidFill>
                  <a:srgbClr val="FF0000"/>
                </a:solidFill>
              </a:rPr>
              <a:t>o</a:t>
            </a:r>
            <a:r>
              <a:rPr lang="en-US" sz="2200" dirty="0" smtClean="0"/>
              <a:t> </a:t>
            </a:r>
            <a:r>
              <a:rPr lang="en-US" sz="2200" dirty="0" err="1" smtClean="0"/>
              <a:t>mos</a:t>
            </a:r>
            <a:r>
              <a:rPr lang="en-US" sz="2200" dirty="0" smtClean="0"/>
              <a:t> </a:t>
            </a:r>
            <a:r>
              <a:rPr lang="en-US" sz="2200" dirty="0" err="1" smtClean="0"/>
              <a:t>ec</a:t>
            </a:r>
            <a:r>
              <a:rPr lang="en-US" sz="2200" dirty="0" smtClean="0"/>
              <a:t> fare. </a:t>
            </a:r>
            <a:r>
              <a:rPr lang="sq-AL" sz="2200" dirty="0" smtClean="0"/>
              <a:t/>
            </a:r>
            <a:br>
              <a:rPr lang="sq-AL" sz="2200" dirty="0" smtClean="0"/>
            </a:br>
            <a:r>
              <a:rPr lang="sq-AL" sz="2200" u="sng" dirty="0"/>
              <a:t/>
            </a:r>
            <a:br>
              <a:rPr lang="sq-AL" sz="2200" u="sng" dirty="0"/>
            </a:br>
            <a:r>
              <a:rPr lang="en-US" sz="2200" b="1" u="sng" dirty="0" smtClean="0"/>
              <a:t>c) </a:t>
            </a:r>
            <a:r>
              <a:rPr lang="en-US" sz="2200" b="1" u="sng" dirty="0" err="1" smtClean="0"/>
              <a:t>Lidhëzat</a:t>
            </a:r>
            <a:r>
              <a:rPr lang="en-US" sz="2200" b="1" u="sng" dirty="0" smtClean="0"/>
              <a:t> </a:t>
            </a:r>
            <a:r>
              <a:rPr lang="en-US" sz="2200" b="1" u="sng" dirty="0" err="1" smtClean="0"/>
              <a:t>kundërshtore</a:t>
            </a:r>
            <a:r>
              <a:rPr lang="en-US" sz="2200" u="sng" dirty="0" smtClean="0"/>
              <a:t> </a:t>
            </a:r>
            <a:r>
              <a:rPr lang="sq-AL" sz="2200" u="sng" dirty="0" smtClean="0"/>
              <a:t/>
            </a:r>
            <a:br>
              <a:rPr lang="sq-AL" sz="2200" u="sng" dirty="0" smtClean="0"/>
            </a:br>
            <a:r>
              <a:rPr lang="sq-AL" sz="2200" dirty="0"/>
              <a:t>S</a:t>
            </a:r>
            <a:r>
              <a:rPr lang="en-US" sz="2200" dirty="0" err="1" smtClean="0"/>
              <a:t>hprehin</a:t>
            </a:r>
            <a:r>
              <a:rPr lang="en-US" sz="2200" dirty="0" smtClean="0"/>
              <a:t> , </a:t>
            </a:r>
            <a:r>
              <a:rPr lang="en-US" sz="2200" dirty="0" err="1" smtClean="0"/>
              <a:t>marrëdhënien</a:t>
            </a:r>
            <a:r>
              <a:rPr lang="en-US" sz="2200" dirty="0" smtClean="0"/>
              <a:t> </a:t>
            </a:r>
            <a:r>
              <a:rPr lang="en-US" sz="2200" dirty="0" err="1" smtClean="0"/>
              <a:t>kundërshtore</a:t>
            </a:r>
            <a:r>
              <a:rPr lang="en-US" sz="2200" dirty="0" smtClean="0"/>
              <a:t> midis </a:t>
            </a:r>
            <a:r>
              <a:rPr lang="en-US" sz="2200" dirty="0" err="1" smtClean="0"/>
              <a:t>gjymtyrëve</a:t>
            </a:r>
            <a:r>
              <a:rPr lang="en-US" sz="2200" dirty="0" smtClean="0"/>
              <a:t> </a:t>
            </a:r>
            <a:r>
              <a:rPr lang="en-US" sz="2200" dirty="0" err="1" smtClean="0"/>
              <a:t>të</a:t>
            </a:r>
            <a:r>
              <a:rPr lang="en-US" sz="2200" dirty="0" smtClean="0"/>
              <a:t> </a:t>
            </a:r>
            <a:r>
              <a:rPr lang="en-US" sz="2200" dirty="0" err="1" smtClean="0"/>
              <a:t>fjalisë</a:t>
            </a:r>
            <a:r>
              <a:rPr lang="en-US" sz="2200" dirty="0" smtClean="0"/>
              <a:t> </a:t>
            </a:r>
            <a:r>
              <a:rPr lang="en-US" sz="2200" dirty="0" err="1" smtClean="0"/>
              <a:t>që</a:t>
            </a:r>
            <a:r>
              <a:rPr lang="en-US" sz="2200" dirty="0" smtClean="0"/>
              <a:t> </a:t>
            </a:r>
            <a:r>
              <a:rPr lang="en-US" sz="2200" dirty="0" err="1" smtClean="0"/>
              <a:t>ato</a:t>
            </a:r>
            <a:r>
              <a:rPr lang="en-US" sz="2200" dirty="0" smtClean="0"/>
              <a:t> </a:t>
            </a:r>
            <a:r>
              <a:rPr lang="en-US" sz="2200" dirty="0" err="1" smtClean="0"/>
              <a:t>i</a:t>
            </a:r>
            <a:r>
              <a:rPr lang="en-US" sz="2200" dirty="0" smtClean="0"/>
              <a:t> </a:t>
            </a:r>
            <a:r>
              <a:rPr lang="en-US" sz="2200" dirty="0" err="1" smtClean="0"/>
              <a:t>lidhin</a:t>
            </a:r>
            <a:r>
              <a:rPr lang="en-US" sz="2200" dirty="0" smtClean="0"/>
              <a:t>. </a:t>
            </a:r>
            <a:r>
              <a:rPr lang="sq-AL" sz="2200" dirty="0" smtClean="0"/>
              <a:t/>
            </a:r>
            <a:br>
              <a:rPr lang="sq-AL" sz="2200" dirty="0" smtClean="0"/>
            </a:br>
            <a:r>
              <a:rPr lang="en-US" sz="2200" dirty="0" smtClean="0"/>
              <a:t>Si </a:t>
            </a:r>
            <a:r>
              <a:rPr lang="en-US" sz="2200" dirty="0" err="1" smtClean="0"/>
              <a:t>lidhëza</a:t>
            </a:r>
            <a:r>
              <a:rPr lang="en-US" sz="2200" dirty="0" smtClean="0"/>
              <a:t> </a:t>
            </a:r>
            <a:r>
              <a:rPr lang="en-US" sz="2200" dirty="0" err="1" smtClean="0"/>
              <a:t>kundërshtore</a:t>
            </a:r>
            <a:r>
              <a:rPr lang="en-US" sz="2200" dirty="0" smtClean="0"/>
              <a:t> </a:t>
            </a:r>
            <a:r>
              <a:rPr lang="sq-AL" sz="2200" dirty="0" smtClean="0"/>
              <a:t>janë</a:t>
            </a:r>
            <a:r>
              <a:rPr lang="en-US" sz="2200" dirty="0" smtClean="0"/>
              <a:t>: </a:t>
            </a:r>
            <a:r>
              <a:rPr lang="en-US" sz="2200" dirty="0" err="1" smtClean="0">
                <a:solidFill>
                  <a:srgbClr val="FF0000"/>
                </a:solidFill>
              </a:rPr>
              <a:t>kurse</a:t>
            </a:r>
            <a:r>
              <a:rPr lang="en-US" sz="2200" dirty="0" smtClean="0">
                <a:solidFill>
                  <a:srgbClr val="FF0000"/>
                </a:solidFill>
              </a:rPr>
              <a:t>, </a:t>
            </a:r>
            <a:r>
              <a:rPr lang="en-US" sz="2200" dirty="0" err="1" smtClean="0">
                <a:solidFill>
                  <a:srgbClr val="FF0000"/>
                </a:solidFill>
              </a:rPr>
              <a:t>ndërsa</a:t>
            </a:r>
            <a:r>
              <a:rPr lang="en-US" sz="2200" dirty="0" smtClean="0">
                <a:solidFill>
                  <a:srgbClr val="FF0000"/>
                </a:solidFill>
              </a:rPr>
              <a:t>, </a:t>
            </a:r>
            <a:r>
              <a:rPr lang="en-US" sz="2200" dirty="0" err="1" smtClean="0">
                <a:solidFill>
                  <a:srgbClr val="FF0000"/>
                </a:solidFill>
              </a:rPr>
              <a:t>mirëpo</a:t>
            </a:r>
            <a:r>
              <a:rPr lang="en-US" sz="2200" dirty="0" smtClean="0">
                <a:solidFill>
                  <a:srgbClr val="FF0000"/>
                </a:solidFill>
              </a:rPr>
              <a:t>, </a:t>
            </a:r>
            <a:r>
              <a:rPr lang="en-US" sz="2200" dirty="0" err="1" smtClean="0">
                <a:solidFill>
                  <a:srgbClr val="FF0000"/>
                </a:solidFill>
              </a:rPr>
              <a:t>porse</a:t>
            </a:r>
            <a:r>
              <a:rPr lang="en-US" sz="2200" dirty="0" smtClean="0">
                <a:solidFill>
                  <a:srgbClr val="FF0000"/>
                </a:solidFill>
              </a:rPr>
              <a:t>, </a:t>
            </a:r>
            <a:r>
              <a:rPr lang="en-US" sz="2200" dirty="0" err="1" smtClean="0">
                <a:solidFill>
                  <a:srgbClr val="FF0000"/>
                </a:solidFill>
              </a:rPr>
              <a:t>veç</a:t>
            </a:r>
            <a:r>
              <a:rPr lang="en-US" sz="2200" dirty="0" smtClean="0">
                <a:solidFill>
                  <a:srgbClr val="FF0000"/>
                </a:solidFill>
              </a:rPr>
              <a:t>, </a:t>
            </a:r>
            <a:r>
              <a:rPr lang="en-US" sz="2200" dirty="0" err="1" smtClean="0">
                <a:solidFill>
                  <a:srgbClr val="FF0000"/>
                </a:solidFill>
              </a:rPr>
              <a:t>vetëm</a:t>
            </a:r>
            <a:r>
              <a:rPr lang="en-US" sz="2200" dirty="0" smtClean="0">
                <a:solidFill>
                  <a:srgbClr val="FF0000"/>
                </a:solidFill>
              </a:rPr>
              <a:t>, </a:t>
            </a:r>
            <a:r>
              <a:rPr lang="en-US" sz="2200" dirty="0" err="1" smtClean="0">
                <a:solidFill>
                  <a:srgbClr val="FF0000"/>
                </a:solidFill>
              </a:rPr>
              <a:t>vetëm</a:t>
            </a:r>
            <a:r>
              <a:rPr lang="en-US" sz="2200" dirty="0" smtClean="0">
                <a:solidFill>
                  <a:srgbClr val="FF0000"/>
                </a:solidFill>
              </a:rPr>
              <a:t> se, </a:t>
            </a:r>
            <a:r>
              <a:rPr lang="en-US" sz="2200" dirty="0" err="1" smtClean="0">
                <a:solidFill>
                  <a:srgbClr val="FF0000"/>
                </a:solidFill>
              </a:rPr>
              <a:t>megjithatë</a:t>
            </a:r>
            <a:r>
              <a:rPr lang="en-US" sz="2200" dirty="0" smtClean="0">
                <a:solidFill>
                  <a:srgbClr val="FF0000"/>
                </a:solidFill>
              </a:rPr>
              <a:t>, </a:t>
            </a:r>
            <a:r>
              <a:rPr lang="en-US" sz="2200" dirty="0" err="1" smtClean="0">
                <a:solidFill>
                  <a:srgbClr val="FF0000"/>
                </a:solidFill>
              </a:rPr>
              <a:t>megjithkëtë</a:t>
            </a:r>
            <a:r>
              <a:rPr lang="en-US" sz="2200" dirty="0" smtClean="0">
                <a:solidFill>
                  <a:srgbClr val="FF0000"/>
                </a:solidFill>
              </a:rPr>
              <a:t>, </a:t>
            </a:r>
            <a:r>
              <a:rPr lang="en-US" sz="2200" dirty="0" err="1" smtClean="0">
                <a:solidFill>
                  <a:srgbClr val="FF0000"/>
                </a:solidFill>
              </a:rPr>
              <a:t>por</a:t>
            </a:r>
            <a:r>
              <a:rPr lang="en-US" sz="2200" dirty="0" smtClean="0">
                <a:solidFill>
                  <a:srgbClr val="FF0000"/>
                </a:solidFill>
              </a:rPr>
              <a:t> </a:t>
            </a:r>
            <a:r>
              <a:rPr lang="en-US" sz="2200" dirty="0" err="1" smtClean="0"/>
              <a:t>etj</a:t>
            </a:r>
            <a:r>
              <a:rPr lang="en-US" sz="2200" dirty="0" smtClean="0"/>
              <a:t>. </a:t>
            </a:r>
            <a:r>
              <a:rPr lang="sq-AL" sz="2200" dirty="0" smtClean="0"/>
              <a:t/>
            </a:r>
            <a:br>
              <a:rPr lang="sq-AL" sz="2200" dirty="0" smtClean="0"/>
            </a:br>
            <a:r>
              <a:rPr lang="sq-AL" sz="2200" dirty="0" smtClean="0"/>
              <a:t>P.sh. </a:t>
            </a:r>
            <a:r>
              <a:rPr lang="en-US" sz="2200" dirty="0" err="1" smtClean="0"/>
              <a:t>Ditën</a:t>
            </a:r>
            <a:r>
              <a:rPr lang="en-US" sz="2200" dirty="0" smtClean="0"/>
              <a:t> </a:t>
            </a:r>
            <a:r>
              <a:rPr lang="en-US" sz="2200" dirty="0" err="1" smtClean="0"/>
              <a:t>shkonte</a:t>
            </a:r>
            <a:r>
              <a:rPr lang="en-US" sz="2200" dirty="0" smtClean="0"/>
              <a:t> </a:t>
            </a:r>
            <a:r>
              <a:rPr lang="en-US" sz="2200" dirty="0" err="1" smtClean="0"/>
              <a:t>në</a:t>
            </a:r>
            <a:r>
              <a:rPr lang="en-US" sz="2200" dirty="0" smtClean="0"/>
              <a:t> </a:t>
            </a:r>
            <a:r>
              <a:rPr lang="en-US" sz="2200" dirty="0" err="1" smtClean="0"/>
              <a:t>punë</a:t>
            </a:r>
            <a:r>
              <a:rPr lang="en-US" sz="2200" dirty="0" smtClean="0"/>
              <a:t>, </a:t>
            </a:r>
            <a:r>
              <a:rPr lang="en-US" sz="2200" dirty="0" err="1" smtClean="0">
                <a:solidFill>
                  <a:srgbClr val="FF0000"/>
                </a:solidFill>
              </a:rPr>
              <a:t>kurse</a:t>
            </a:r>
            <a:r>
              <a:rPr lang="en-US" sz="2200" dirty="0" smtClean="0"/>
              <a:t> </a:t>
            </a:r>
            <a:r>
              <a:rPr lang="en-US" sz="2200" dirty="0" err="1" smtClean="0"/>
              <a:t>natën</a:t>
            </a:r>
            <a:r>
              <a:rPr lang="en-US" sz="2200" dirty="0" smtClean="0"/>
              <a:t> </a:t>
            </a:r>
            <a:r>
              <a:rPr lang="en-US" sz="2200" dirty="0" err="1" smtClean="0"/>
              <a:t>ndiqte</a:t>
            </a:r>
            <a:r>
              <a:rPr lang="en-US" sz="2200" dirty="0" smtClean="0"/>
              <a:t> </a:t>
            </a:r>
            <a:r>
              <a:rPr lang="en-US" sz="2200" dirty="0" err="1" smtClean="0"/>
              <a:t>kursin</a:t>
            </a:r>
            <a:r>
              <a:rPr lang="en-US" sz="2200" dirty="0" smtClean="0"/>
              <a:t>.</a:t>
            </a:r>
            <a:r>
              <a:rPr lang="sq-AL" sz="2200" dirty="0" smtClean="0"/>
              <a:t/>
            </a:r>
            <a:br>
              <a:rPr lang="sq-AL" sz="2200" dirty="0" smtClean="0"/>
            </a:br>
            <a:r>
              <a:rPr lang="sq-AL" sz="2000" dirty="0"/>
              <a:t/>
            </a:r>
            <a:br>
              <a:rPr lang="sq-AL" sz="2000" dirty="0"/>
            </a:br>
            <a:r>
              <a:rPr lang="sq-AL" sz="2000" dirty="0" smtClean="0"/>
              <a:t/>
            </a:r>
            <a:br>
              <a:rPr lang="sq-AL" sz="2000" dirty="0" smtClean="0"/>
            </a:br>
            <a:r>
              <a:rPr lang="en-US" sz="2000" dirty="0" smtClean="0"/>
              <a:t> </a:t>
            </a:r>
            <a:endParaRPr lang="en-US" sz="2000"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5616624"/>
          </a:xfrm>
        </p:spPr>
        <p:style>
          <a:lnRef idx="1">
            <a:schemeClr val="accent1"/>
          </a:lnRef>
          <a:fillRef idx="2">
            <a:schemeClr val="accent1"/>
          </a:fillRef>
          <a:effectRef idx="1">
            <a:schemeClr val="accent1"/>
          </a:effectRef>
          <a:fontRef idx="minor">
            <a:schemeClr val="dk1"/>
          </a:fontRef>
        </p:style>
        <p:txBody>
          <a:bodyPr>
            <a:normAutofit/>
          </a:bodyPr>
          <a:lstStyle/>
          <a:p>
            <a:pPr algn="l"/>
            <a:r>
              <a:rPr lang="en-US" sz="2000" b="1" u="sng" dirty="0" smtClean="0"/>
              <a:t>d) </a:t>
            </a:r>
            <a:r>
              <a:rPr lang="en-US" sz="2000" b="1" u="sng" dirty="0" err="1" smtClean="0"/>
              <a:t>Lidhëzat</a:t>
            </a:r>
            <a:r>
              <a:rPr lang="en-US" sz="2000" b="1" u="sng" dirty="0" smtClean="0"/>
              <a:t> </a:t>
            </a:r>
            <a:r>
              <a:rPr lang="en-US" sz="2000" b="1" u="sng" dirty="0" err="1" smtClean="0"/>
              <a:t>përmbyllëse</a:t>
            </a:r>
            <a:r>
              <a:rPr lang="sq-AL" sz="2000" b="1" dirty="0"/>
              <a:t/>
            </a:r>
            <a:br>
              <a:rPr lang="sq-AL" sz="2000" b="1" dirty="0"/>
            </a:br>
            <a:r>
              <a:rPr lang="sq-AL" sz="2000" dirty="0"/>
              <a:t>P</a:t>
            </a:r>
            <a:r>
              <a:rPr lang="en-US" sz="2000" dirty="0" err="1" smtClean="0"/>
              <a:t>ërdoren</a:t>
            </a:r>
            <a:r>
              <a:rPr lang="en-US" sz="2000" dirty="0" smtClean="0"/>
              <a:t> </a:t>
            </a:r>
            <a:r>
              <a:rPr lang="en-US" sz="2000" dirty="0" err="1" smtClean="0"/>
              <a:t>para</a:t>
            </a:r>
            <a:r>
              <a:rPr lang="en-US" sz="2000" dirty="0" smtClean="0"/>
              <a:t> </a:t>
            </a:r>
            <a:r>
              <a:rPr lang="en-US" sz="2000" dirty="0" err="1" smtClean="0"/>
              <a:t>gjymtyrëve</a:t>
            </a:r>
            <a:r>
              <a:rPr lang="en-US" sz="2000" dirty="0" smtClean="0"/>
              <a:t> </a:t>
            </a:r>
            <a:r>
              <a:rPr lang="en-US" sz="2000" dirty="0" err="1" smtClean="0"/>
              <a:t>ose</a:t>
            </a:r>
            <a:r>
              <a:rPr lang="en-US" sz="2000" dirty="0" smtClean="0"/>
              <a:t> </a:t>
            </a:r>
            <a:r>
              <a:rPr lang="en-US" sz="2000" dirty="0" err="1" smtClean="0"/>
              <a:t>para</a:t>
            </a:r>
            <a:r>
              <a:rPr lang="en-US" sz="2000" dirty="0" smtClean="0"/>
              <a:t> </a:t>
            </a:r>
            <a:r>
              <a:rPr lang="en-US" sz="2000" dirty="0" err="1" smtClean="0"/>
              <a:t>fjalive</a:t>
            </a:r>
            <a:r>
              <a:rPr lang="en-US" sz="2000" dirty="0" smtClean="0"/>
              <a:t>, </a:t>
            </a:r>
            <a:r>
              <a:rPr lang="en-US" sz="2000" dirty="0" err="1" smtClean="0"/>
              <a:t>atëherë</a:t>
            </a:r>
            <a:r>
              <a:rPr lang="en-US" sz="2000" dirty="0" smtClean="0"/>
              <a:t> </a:t>
            </a:r>
            <a:r>
              <a:rPr lang="en-US" sz="2000" dirty="0" err="1" smtClean="0"/>
              <a:t>kur</a:t>
            </a:r>
            <a:r>
              <a:rPr lang="en-US" sz="2000" dirty="0" smtClean="0"/>
              <a:t> </a:t>
            </a:r>
            <a:r>
              <a:rPr lang="en-US" sz="2000" dirty="0" err="1" smtClean="0"/>
              <a:t>fjalia</a:t>
            </a:r>
            <a:r>
              <a:rPr lang="en-US" sz="2000" dirty="0" smtClean="0"/>
              <a:t> </a:t>
            </a:r>
            <a:r>
              <a:rPr lang="en-US" sz="2000" dirty="0" err="1" smtClean="0"/>
              <a:t>ose</a:t>
            </a:r>
            <a:r>
              <a:rPr lang="en-US" sz="2000" dirty="0" smtClean="0"/>
              <a:t> </a:t>
            </a:r>
            <a:r>
              <a:rPr lang="en-US" sz="2000" dirty="0" err="1" smtClean="0"/>
              <a:t>gjymtyra</a:t>
            </a:r>
            <a:r>
              <a:rPr lang="en-US" sz="2000" dirty="0" smtClean="0"/>
              <a:t> </a:t>
            </a:r>
            <a:r>
              <a:rPr lang="en-US" sz="2000" dirty="0" err="1" smtClean="0"/>
              <a:t>para</a:t>
            </a:r>
            <a:r>
              <a:rPr lang="en-US" sz="2000" dirty="0" smtClean="0"/>
              <a:t> </a:t>
            </a:r>
            <a:r>
              <a:rPr lang="en-US" sz="2000" dirty="0" err="1" smtClean="0"/>
              <a:t>së</a:t>
            </a:r>
            <a:r>
              <a:rPr lang="en-US" sz="2000" dirty="0" smtClean="0"/>
              <a:t> </a:t>
            </a:r>
            <a:r>
              <a:rPr lang="en-US" sz="2000" dirty="0" err="1" smtClean="0"/>
              <a:t>cilës</a:t>
            </a:r>
            <a:r>
              <a:rPr lang="en-US" sz="2000" dirty="0" smtClean="0"/>
              <a:t> </a:t>
            </a:r>
            <a:r>
              <a:rPr lang="en-US" sz="2000" dirty="0" err="1" smtClean="0"/>
              <a:t>ndodhen</a:t>
            </a:r>
            <a:r>
              <a:rPr lang="en-US" sz="2000" dirty="0" smtClean="0"/>
              <a:t> </a:t>
            </a:r>
            <a:r>
              <a:rPr lang="en-US" sz="2000" dirty="0" err="1" smtClean="0"/>
              <a:t>tregon</a:t>
            </a:r>
            <a:r>
              <a:rPr lang="en-US" sz="2000" dirty="0" smtClean="0"/>
              <a:t> </a:t>
            </a:r>
            <a:r>
              <a:rPr lang="en-US" sz="2000" dirty="0" err="1" smtClean="0"/>
              <a:t>dicka</a:t>
            </a:r>
            <a:r>
              <a:rPr lang="en-US" sz="2000" dirty="0" smtClean="0"/>
              <a:t> </a:t>
            </a:r>
            <a:r>
              <a:rPr lang="en-US" sz="2000" dirty="0" err="1" smtClean="0"/>
              <a:t>që</a:t>
            </a:r>
            <a:r>
              <a:rPr lang="en-US" sz="2000" dirty="0" smtClean="0"/>
              <a:t> </a:t>
            </a:r>
            <a:r>
              <a:rPr lang="en-US" sz="2000" dirty="0" err="1" smtClean="0"/>
              <a:t>është</a:t>
            </a:r>
            <a:r>
              <a:rPr lang="en-US" sz="2000" dirty="0" smtClean="0"/>
              <a:t> </a:t>
            </a:r>
            <a:r>
              <a:rPr lang="en-US" sz="2000" dirty="0" err="1" smtClean="0"/>
              <a:t>përfundim</a:t>
            </a:r>
            <a:r>
              <a:rPr lang="en-US" sz="2000" dirty="0" smtClean="0"/>
              <a:t> </a:t>
            </a:r>
            <a:r>
              <a:rPr lang="en-US" sz="2000" dirty="0" err="1" smtClean="0"/>
              <a:t>i</a:t>
            </a:r>
            <a:r>
              <a:rPr lang="en-US" sz="2000" dirty="0" smtClean="0"/>
              <a:t> </a:t>
            </a:r>
            <a:r>
              <a:rPr lang="en-US" sz="2000" dirty="0" err="1" smtClean="0"/>
              <a:t>asaj</a:t>
            </a:r>
            <a:r>
              <a:rPr lang="en-US" sz="2000" dirty="0" smtClean="0"/>
              <a:t> </a:t>
            </a:r>
            <a:r>
              <a:rPr lang="en-US" sz="2000" dirty="0" err="1" smtClean="0"/>
              <a:t>që</a:t>
            </a:r>
            <a:r>
              <a:rPr lang="en-US" sz="2000" dirty="0" smtClean="0"/>
              <a:t> </a:t>
            </a:r>
            <a:r>
              <a:rPr lang="en-US" sz="2000" dirty="0" err="1" smtClean="0"/>
              <a:t>është</a:t>
            </a:r>
            <a:r>
              <a:rPr lang="en-US" sz="2000" dirty="0" smtClean="0"/>
              <a:t> </a:t>
            </a:r>
            <a:r>
              <a:rPr lang="en-US" sz="2000" dirty="0" err="1" smtClean="0"/>
              <a:t>thënë</a:t>
            </a:r>
            <a:r>
              <a:rPr lang="en-US" sz="2000" dirty="0" smtClean="0"/>
              <a:t> </a:t>
            </a:r>
            <a:r>
              <a:rPr lang="en-US" sz="2000" dirty="0" err="1" smtClean="0"/>
              <a:t>në</a:t>
            </a:r>
            <a:r>
              <a:rPr lang="en-US" sz="2000" dirty="0" smtClean="0"/>
              <a:t> </a:t>
            </a:r>
            <a:r>
              <a:rPr lang="en-US" sz="2000" dirty="0" err="1" smtClean="0"/>
              <a:t>fjalinë</a:t>
            </a:r>
            <a:r>
              <a:rPr lang="en-US" sz="2000" dirty="0" smtClean="0"/>
              <a:t> e </a:t>
            </a:r>
            <a:r>
              <a:rPr lang="en-US" sz="2000" dirty="0" err="1" smtClean="0"/>
              <a:t>mëposhtme</a:t>
            </a:r>
            <a:r>
              <a:rPr lang="en-US" sz="2000" dirty="0" smtClean="0"/>
              <a:t>.</a:t>
            </a:r>
            <a:r>
              <a:rPr lang="sq-AL" sz="2000" dirty="0" smtClean="0"/>
              <a:t/>
            </a:r>
            <a:br>
              <a:rPr lang="sq-AL" sz="2000" dirty="0" smtClean="0"/>
            </a:br>
            <a:r>
              <a:rPr lang="en-US" sz="2000" dirty="0" err="1" smtClean="0"/>
              <a:t>Lidhëzat</a:t>
            </a:r>
            <a:r>
              <a:rPr lang="en-US" sz="2000" dirty="0" smtClean="0"/>
              <a:t> </a:t>
            </a:r>
            <a:r>
              <a:rPr lang="en-US" sz="2000" dirty="0" err="1" smtClean="0"/>
              <a:t>përmbyllëse</a:t>
            </a:r>
            <a:r>
              <a:rPr lang="en-US" sz="2000" dirty="0" smtClean="0"/>
              <a:t> </a:t>
            </a:r>
            <a:r>
              <a:rPr lang="en-US" sz="2000" dirty="0" err="1" smtClean="0"/>
              <a:t>janë</a:t>
            </a:r>
            <a:r>
              <a:rPr lang="en-US" sz="2000" dirty="0" smtClean="0"/>
              <a:t>: </a:t>
            </a:r>
            <a:r>
              <a:rPr lang="en-US" sz="2000" dirty="0" err="1" smtClean="0">
                <a:solidFill>
                  <a:srgbClr val="FF0000"/>
                </a:solidFill>
              </a:rPr>
              <a:t>andaj</a:t>
            </a:r>
            <a:r>
              <a:rPr lang="en-US" sz="2000" dirty="0" smtClean="0">
                <a:solidFill>
                  <a:srgbClr val="FF0000"/>
                </a:solidFill>
              </a:rPr>
              <a:t>, </a:t>
            </a:r>
            <a:r>
              <a:rPr lang="en-US" sz="2000" dirty="0" err="1" smtClean="0">
                <a:solidFill>
                  <a:srgbClr val="FF0000"/>
                </a:solidFill>
              </a:rPr>
              <a:t>prandaj</a:t>
            </a:r>
            <a:r>
              <a:rPr lang="en-US" sz="2000" dirty="0" smtClean="0">
                <a:solidFill>
                  <a:srgbClr val="FF0000"/>
                </a:solidFill>
              </a:rPr>
              <a:t>,</a:t>
            </a:r>
            <a:r>
              <a:rPr lang="sq-AL" sz="2000" dirty="0" smtClean="0">
                <a:solidFill>
                  <a:srgbClr val="FF0000"/>
                </a:solidFill>
              </a:rPr>
              <a:t> pra,</a:t>
            </a:r>
            <a:r>
              <a:rPr lang="en-US" sz="2000" dirty="0" smtClean="0">
                <a:solidFill>
                  <a:srgbClr val="FF0000"/>
                </a:solidFill>
              </a:rPr>
              <a:t> </a:t>
            </a:r>
            <a:r>
              <a:rPr lang="en-US" sz="2000" dirty="0" err="1" smtClean="0">
                <a:solidFill>
                  <a:srgbClr val="FF0000"/>
                </a:solidFill>
              </a:rPr>
              <a:t>ndaj</a:t>
            </a:r>
            <a:r>
              <a:rPr lang="en-US" sz="2000" dirty="0" smtClean="0">
                <a:solidFill>
                  <a:srgbClr val="FF0000"/>
                </a:solidFill>
              </a:rPr>
              <a:t>, </a:t>
            </a:r>
            <a:r>
              <a:rPr lang="en-US" sz="2000" dirty="0" err="1" smtClean="0"/>
              <a:t>etj</a:t>
            </a:r>
            <a:r>
              <a:rPr lang="en-US" sz="2000" dirty="0" smtClean="0"/>
              <a:t>. </a:t>
            </a:r>
            <a:r>
              <a:rPr lang="sq-AL" sz="2000" dirty="0" smtClean="0"/>
              <a:t/>
            </a:r>
            <a:br>
              <a:rPr lang="sq-AL" sz="2000" dirty="0" smtClean="0"/>
            </a:br>
            <a:r>
              <a:rPr lang="sq-AL" sz="2000" dirty="0" smtClean="0"/>
              <a:t>P.sh.</a:t>
            </a:r>
            <a:r>
              <a:rPr lang="en-US" sz="2000" dirty="0" err="1" smtClean="0"/>
              <a:t>Mendimi</a:t>
            </a:r>
            <a:r>
              <a:rPr lang="en-US" sz="2000" dirty="0" smtClean="0"/>
              <a:t> </a:t>
            </a:r>
            <a:r>
              <a:rPr lang="en-US" sz="2000" dirty="0" err="1" smtClean="0"/>
              <a:t>i</a:t>
            </a:r>
            <a:r>
              <a:rPr lang="en-US" sz="2000" dirty="0" smtClean="0"/>
              <a:t> </a:t>
            </a:r>
            <a:r>
              <a:rPr lang="en-US" sz="2000" dirty="0" err="1" smtClean="0"/>
              <a:t>tij</a:t>
            </a:r>
            <a:r>
              <a:rPr lang="en-US" sz="2000" dirty="0" smtClean="0"/>
              <a:t> </a:t>
            </a:r>
            <a:r>
              <a:rPr lang="en-US" sz="2000" dirty="0" err="1" smtClean="0"/>
              <a:t>ishte</a:t>
            </a:r>
            <a:r>
              <a:rPr lang="en-US" sz="2000" dirty="0" smtClean="0"/>
              <a:t> </a:t>
            </a:r>
            <a:r>
              <a:rPr lang="en-US" sz="2000" dirty="0" err="1" smtClean="0"/>
              <a:t>më</a:t>
            </a:r>
            <a:r>
              <a:rPr lang="en-US" sz="2000" dirty="0" smtClean="0"/>
              <a:t> </a:t>
            </a:r>
            <a:r>
              <a:rPr lang="en-US" sz="2000" dirty="0" err="1" smtClean="0"/>
              <a:t>i</a:t>
            </a:r>
            <a:r>
              <a:rPr lang="en-US" sz="2000" dirty="0" smtClean="0"/>
              <a:t> </a:t>
            </a:r>
            <a:r>
              <a:rPr lang="en-US" sz="2000" dirty="0" err="1" smtClean="0"/>
              <a:t>miri</a:t>
            </a:r>
            <a:r>
              <a:rPr lang="en-US" sz="2000" dirty="0" smtClean="0"/>
              <a:t>, </a:t>
            </a:r>
            <a:r>
              <a:rPr lang="en-US" sz="2000" dirty="0" err="1" smtClean="0">
                <a:solidFill>
                  <a:srgbClr val="FF0000"/>
                </a:solidFill>
              </a:rPr>
              <a:t>pra</a:t>
            </a:r>
            <a:r>
              <a:rPr lang="en-US" sz="2000" dirty="0" smtClean="0"/>
              <a:t> me </a:t>
            </a:r>
            <a:r>
              <a:rPr lang="en-US" sz="2000" dirty="0" err="1" smtClean="0"/>
              <a:t>i</a:t>
            </a:r>
            <a:r>
              <a:rPr lang="en-US" sz="2000" dirty="0" smtClean="0"/>
              <a:t> </a:t>
            </a:r>
            <a:r>
              <a:rPr lang="en-US" sz="2000" dirty="0" err="1" smtClean="0"/>
              <a:t>argumentuari</a:t>
            </a:r>
            <a:r>
              <a:rPr lang="en-US" sz="2000" dirty="0" smtClean="0"/>
              <a:t>.</a:t>
            </a:r>
            <a:r>
              <a:rPr lang="sq-AL" sz="2000" dirty="0" smtClean="0"/>
              <a:t/>
            </a:r>
            <a:br>
              <a:rPr lang="sq-AL" sz="2000" dirty="0" smtClean="0"/>
            </a:br>
            <a:r>
              <a:rPr lang="sq-AL" sz="2000" dirty="0" smtClean="0"/>
              <a:t/>
            </a:r>
            <a:br>
              <a:rPr lang="sq-AL" sz="2000" dirty="0" smtClean="0"/>
            </a:br>
            <a:r>
              <a:rPr lang="en-US" sz="2000" b="1" u="sng" dirty="0" smtClean="0"/>
              <a:t>e) </a:t>
            </a:r>
            <a:r>
              <a:rPr lang="en-US" sz="2000" b="1" u="sng" dirty="0" err="1" smtClean="0"/>
              <a:t>Lidhëzat</a:t>
            </a:r>
            <a:r>
              <a:rPr lang="en-US" sz="2000" b="1" u="sng" dirty="0" smtClean="0"/>
              <a:t> e </a:t>
            </a:r>
            <a:r>
              <a:rPr lang="en-US" sz="2000" b="1" u="sng" dirty="0" err="1" smtClean="0"/>
              <a:t>shkallëzimit</a:t>
            </a:r>
            <a:r>
              <a:rPr lang="en-US" sz="2000" b="1" u="sng" dirty="0" smtClean="0"/>
              <a:t> </a:t>
            </a:r>
            <a:r>
              <a:rPr lang="sq-AL" sz="2000" dirty="0"/>
              <a:t/>
            </a:r>
            <a:br>
              <a:rPr lang="sq-AL" sz="2000" dirty="0"/>
            </a:br>
            <a:r>
              <a:rPr lang="sq-AL" sz="2000" dirty="0"/>
              <a:t>M</a:t>
            </a:r>
            <a:r>
              <a:rPr lang="en-US" sz="2000" dirty="0" smtClean="0"/>
              <a:t>und </a:t>
            </a:r>
            <a:r>
              <a:rPr lang="en-US" sz="2000" dirty="0" err="1" smtClean="0"/>
              <a:t>të</a:t>
            </a:r>
            <a:r>
              <a:rPr lang="en-US" sz="2000" dirty="0" smtClean="0"/>
              <a:t> </a:t>
            </a:r>
            <a:r>
              <a:rPr lang="en-US" sz="2000" dirty="0" err="1" smtClean="0"/>
              <a:t>lidhin</a:t>
            </a:r>
            <a:r>
              <a:rPr lang="en-US" sz="2000" dirty="0" smtClean="0"/>
              <a:t> </a:t>
            </a:r>
            <a:r>
              <a:rPr lang="en-US" sz="2000" dirty="0" err="1" smtClean="0"/>
              <a:t>fjali</a:t>
            </a:r>
            <a:r>
              <a:rPr lang="en-US" sz="2000" dirty="0" smtClean="0"/>
              <a:t> </a:t>
            </a:r>
            <a:r>
              <a:rPr lang="en-US" sz="2000" dirty="0" err="1" smtClean="0"/>
              <a:t>ose</a:t>
            </a:r>
            <a:r>
              <a:rPr lang="en-US" sz="2000" dirty="0" smtClean="0"/>
              <a:t> </a:t>
            </a:r>
            <a:r>
              <a:rPr lang="en-US" sz="2000" dirty="0" err="1" smtClean="0"/>
              <a:t>gjymtyrë</a:t>
            </a:r>
            <a:r>
              <a:rPr lang="en-US" sz="2000" dirty="0" smtClean="0"/>
              <a:t> </a:t>
            </a:r>
            <a:r>
              <a:rPr lang="en-US" sz="2000" dirty="0" err="1" smtClean="0"/>
              <a:t>fjalish</a:t>
            </a:r>
            <a:r>
              <a:rPr lang="en-US" sz="2000" dirty="0" smtClean="0"/>
              <a:t> </a:t>
            </a:r>
            <a:r>
              <a:rPr lang="en-US" sz="2000" dirty="0" err="1" smtClean="0"/>
              <a:t>dhe</a:t>
            </a:r>
            <a:r>
              <a:rPr lang="en-US" sz="2000" dirty="0" smtClean="0"/>
              <a:t> </a:t>
            </a:r>
            <a:r>
              <a:rPr lang="en-US" sz="2000" dirty="0" err="1" smtClean="0"/>
              <a:t>përdoren</a:t>
            </a:r>
            <a:r>
              <a:rPr lang="en-US" sz="2000" dirty="0" smtClean="0"/>
              <a:t> </a:t>
            </a:r>
            <a:r>
              <a:rPr lang="en-US" sz="2000" dirty="0" err="1" smtClean="0"/>
              <a:t>zakonisht</a:t>
            </a:r>
            <a:r>
              <a:rPr lang="en-US" sz="2000" dirty="0" smtClean="0"/>
              <a:t> me </a:t>
            </a:r>
            <a:r>
              <a:rPr lang="en-US" sz="2000" dirty="0" err="1" smtClean="0"/>
              <a:t>vlerë</a:t>
            </a:r>
            <a:r>
              <a:rPr lang="en-US" sz="2000" dirty="0" smtClean="0"/>
              <a:t> </a:t>
            </a:r>
            <a:r>
              <a:rPr lang="en-US" sz="2000" dirty="0" err="1" smtClean="0"/>
              <a:t>këpujore</a:t>
            </a:r>
            <a:r>
              <a:rPr lang="en-US" sz="2000" dirty="0" smtClean="0"/>
              <a:t> </a:t>
            </a:r>
            <a:r>
              <a:rPr lang="en-US" sz="2000" dirty="0" err="1" smtClean="0"/>
              <a:t>ose</a:t>
            </a:r>
            <a:r>
              <a:rPr lang="en-US" sz="2000" dirty="0" smtClean="0"/>
              <a:t> </a:t>
            </a:r>
            <a:r>
              <a:rPr lang="en-US" sz="2000" dirty="0" err="1" smtClean="0"/>
              <a:t>kundërshtore</a:t>
            </a:r>
            <a:r>
              <a:rPr lang="en-US" sz="2000" dirty="0" smtClean="0"/>
              <a:t>.</a:t>
            </a:r>
            <a:r>
              <a:rPr lang="sq-AL" sz="2000" dirty="0" smtClean="0"/>
              <a:t/>
            </a:r>
            <a:br>
              <a:rPr lang="sq-AL" sz="2000" dirty="0" smtClean="0"/>
            </a:br>
            <a:r>
              <a:rPr lang="en-US" sz="2000" dirty="0" err="1" smtClean="0"/>
              <a:t>Lidhëzat</a:t>
            </a:r>
            <a:r>
              <a:rPr lang="en-US" sz="2000" dirty="0" smtClean="0"/>
              <a:t> e </a:t>
            </a:r>
            <a:r>
              <a:rPr lang="en-US" sz="2000" dirty="0" err="1" smtClean="0"/>
              <a:t>shkallëzimit</a:t>
            </a:r>
            <a:r>
              <a:rPr lang="en-US" sz="2000" dirty="0" smtClean="0"/>
              <a:t> </a:t>
            </a:r>
            <a:r>
              <a:rPr lang="en-US" sz="2000" dirty="0" err="1" smtClean="0"/>
              <a:t>janë</a:t>
            </a:r>
            <a:r>
              <a:rPr lang="en-US" sz="2000" dirty="0" smtClean="0"/>
              <a:t> </a:t>
            </a:r>
            <a:r>
              <a:rPr lang="en-US" sz="2000" dirty="0" err="1" smtClean="0"/>
              <a:t>lokucione</a:t>
            </a:r>
            <a:r>
              <a:rPr lang="en-US" sz="2000" dirty="0" smtClean="0"/>
              <a:t>.</a:t>
            </a:r>
            <a:r>
              <a:rPr lang="sq-AL" sz="2000" dirty="0" smtClean="0"/>
              <a:t/>
            </a:r>
            <a:br>
              <a:rPr lang="sq-AL" sz="2000" dirty="0" smtClean="0"/>
            </a:br>
            <a:r>
              <a:rPr lang="en-US" sz="2000" dirty="0" err="1" smtClean="0"/>
              <a:t>Lidhëza</a:t>
            </a:r>
            <a:r>
              <a:rPr lang="en-US" sz="2000" dirty="0" smtClean="0"/>
              <a:t> </a:t>
            </a:r>
            <a:r>
              <a:rPr lang="en-US" sz="2000" dirty="0" err="1" smtClean="0"/>
              <a:t>të</a:t>
            </a:r>
            <a:r>
              <a:rPr lang="en-US" sz="2000" dirty="0" smtClean="0"/>
              <a:t> </a:t>
            </a:r>
            <a:r>
              <a:rPr lang="en-US" sz="2000" dirty="0" err="1" smtClean="0"/>
              <a:t>shkallëzimit</a:t>
            </a:r>
            <a:r>
              <a:rPr lang="en-US" sz="2000" dirty="0" smtClean="0"/>
              <a:t> </a:t>
            </a:r>
            <a:r>
              <a:rPr lang="en-US" sz="2000" dirty="0" err="1" smtClean="0"/>
              <a:t>janë</a:t>
            </a:r>
            <a:r>
              <a:rPr lang="en-US" sz="2000" dirty="0" smtClean="0"/>
              <a:t>: </a:t>
            </a:r>
            <a:r>
              <a:rPr lang="en-US" sz="2000" dirty="0" err="1" smtClean="0">
                <a:solidFill>
                  <a:srgbClr val="FF0000"/>
                </a:solidFill>
              </a:rPr>
              <a:t>jo</a:t>
            </a:r>
            <a:r>
              <a:rPr lang="en-US" sz="2000" dirty="0" smtClean="0">
                <a:solidFill>
                  <a:srgbClr val="FF0000"/>
                </a:solidFill>
              </a:rPr>
              <a:t> </a:t>
            </a:r>
            <a:r>
              <a:rPr lang="en-US" sz="2000" dirty="0" err="1" smtClean="0">
                <a:solidFill>
                  <a:srgbClr val="FF0000"/>
                </a:solidFill>
              </a:rPr>
              <a:t>që</a:t>
            </a:r>
            <a:r>
              <a:rPr lang="en-US" sz="2000" dirty="0" smtClean="0">
                <a:solidFill>
                  <a:srgbClr val="FF0000"/>
                </a:solidFill>
              </a:rPr>
              <a:t> … </a:t>
            </a:r>
            <a:r>
              <a:rPr lang="en-US" sz="2000" dirty="0" err="1" smtClean="0">
                <a:solidFill>
                  <a:srgbClr val="FF0000"/>
                </a:solidFill>
              </a:rPr>
              <a:t>po</a:t>
            </a:r>
            <a:r>
              <a:rPr lang="en-US" sz="2000" dirty="0" smtClean="0">
                <a:solidFill>
                  <a:srgbClr val="FF0000"/>
                </a:solidFill>
              </a:rPr>
              <a:t>, </a:t>
            </a:r>
            <a:r>
              <a:rPr lang="en-US" sz="2000" dirty="0" err="1" smtClean="0">
                <a:solidFill>
                  <a:srgbClr val="FF0000"/>
                </a:solidFill>
              </a:rPr>
              <a:t>jo</a:t>
            </a:r>
            <a:r>
              <a:rPr lang="en-US" sz="2000" dirty="0" smtClean="0">
                <a:solidFill>
                  <a:srgbClr val="FF0000"/>
                </a:solidFill>
              </a:rPr>
              <a:t> </a:t>
            </a:r>
            <a:r>
              <a:rPr lang="en-US" sz="2000" dirty="0" err="1" smtClean="0">
                <a:solidFill>
                  <a:srgbClr val="FF0000"/>
                </a:solidFill>
              </a:rPr>
              <a:t>veç</a:t>
            </a:r>
            <a:r>
              <a:rPr lang="en-US" sz="2000" dirty="0" smtClean="0">
                <a:solidFill>
                  <a:srgbClr val="FF0000"/>
                </a:solidFill>
              </a:rPr>
              <a:t> … </a:t>
            </a:r>
            <a:r>
              <a:rPr lang="en-US" sz="2000" dirty="0" err="1" smtClean="0">
                <a:solidFill>
                  <a:srgbClr val="FF0000"/>
                </a:solidFill>
              </a:rPr>
              <a:t>por</a:t>
            </a:r>
            <a:r>
              <a:rPr lang="en-US" sz="2000" dirty="0" smtClean="0">
                <a:solidFill>
                  <a:srgbClr val="FF0000"/>
                </a:solidFill>
              </a:rPr>
              <a:t> </a:t>
            </a:r>
            <a:r>
              <a:rPr lang="en-US" sz="2000" dirty="0" err="1" smtClean="0">
                <a:solidFill>
                  <a:srgbClr val="FF0000"/>
                </a:solidFill>
              </a:rPr>
              <a:t>edhe</a:t>
            </a:r>
            <a:r>
              <a:rPr lang="en-US" sz="2000" dirty="0" smtClean="0">
                <a:solidFill>
                  <a:srgbClr val="FF0000"/>
                </a:solidFill>
              </a:rPr>
              <a:t>, </a:t>
            </a:r>
            <a:r>
              <a:rPr lang="en-US" sz="2000" dirty="0" err="1" smtClean="0">
                <a:solidFill>
                  <a:srgbClr val="FF0000"/>
                </a:solidFill>
              </a:rPr>
              <a:t>jo</a:t>
            </a:r>
            <a:r>
              <a:rPr lang="en-US" sz="2000" dirty="0" smtClean="0">
                <a:solidFill>
                  <a:srgbClr val="FF0000"/>
                </a:solidFill>
              </a:rPr>
              <a:t> </a:t>
            </a:r>
            <a:r>
              <a:rPr lang="en-US" sz="2000" dirty="0" err="1" smtClean="0">
                <a:solidFill>
                  <a:srgbClr val="FF0000"/>
                </a:solidFill>
              </a:rPr>
              <a:t>vetëm</a:t>
            </a:r>
            <a:r>
              <a:rPr lang="en-US" sz="2000" dirty="0" smtClean="0">
                <a:solidFill>
                  <a:srgbClr val="FF0000"/>
                </a:solidFill>
              </a:rPr>
              <a:t> </a:t>
            </a:r>
            <a:r>
              <a:rPr lang="en-US" sz="2000" dirty="0" err="1" smtClean="0">
                <a:solidFill>
                  <a:srgbClr val="FF0000"/>
                </a:solidFill>
              </a:rPr>
              <a:t>që</a:t>
            </a:r>
            <a:r>
              <a:rPr lang="en-US" sz="2000" dirty="0" smtClean="0">
                <a:solidFill>
                  <a:srgbClr val="FF0000"/>
                </a:solidFill>
              </a:rPr>
              <a:t>… </a:t>
            </a:r>
            <a:r>
              <a:rPr lang="en-US" sz="2000" dirty="0" err="1" smtClean="0">
                <a:solidFill>
                  <a:srgbClr val="FF0000"/>
                </a:solidFill>
              </a:rPr>
              <a:t>por</a:t>
            </a:r>
            <a:r>
              <a:rPr lang="en-US" sz="2000" dirty="0" smtClean="0">
                <a:solidFill>
                  <a:srgbClr val="FF0000"/>
                </a:solidFill>
              </a:rPr>
              <a:t> as, le </a:t>
            </a:r>
            <a:r>
              <a:rPr lang="en-US" sz="2000" dirty="0" err="1" smtClean="0">
                <a:solidFill>
                  <a:srgbClr val="FF0000"/>
                </a:solidFill>
              </a:rPr>
              <a:t>që</a:t>
            </a:r>
            <a:r>
              <a:rPr lang="en-US" sz="2000" dirty="0" smtClean="0">
                <a:solidFill>
                  <a:srgbClr val="FF0000"/>
                </a:solidFill>
              </a:rPr>
              <a:t> … </a:t>
            </a:r>
            <a:r>
              <a:rPr lang="en-US" sz="2000" dirty="0" err="1" smtClean="0">
                <a:solidFill>
                  <a:srgbClr val="FF0000"/>
                </a:solidFill>
              </a:rPr>
              <a:t>por</a:t>
            </a:r>
            <a:r>
              <a:rPr lang="en-US" sz="2000" dirty="0" smtClean="0">
                <a:solidFill>
                  <a:srgbClr val="FF0000"/>
                </a:solidFill>
              </a:rPr>
              <a:t> </a:t>
            </a:r>
            <a:r>
              <a:rPr lang="en-US" sz="2000" dirty="0" err="1" smtClean="0">
                <a:solidFill>
                  <a:srgbClr val="FF0000"/>
                </a:solidFill>
              </a:rPr>
              <a:t>edhe</a:t>
            </a:r>
            <a:r>
              <a:rPr lang="en-US" sz="2000" dirty="0" smtClean="0">
                <a:solidFill>
                  <a:srgbClr val="FF0000"/>
                </a:solidFill>
              </a:rPr>
              <a:t> </a:t>
            </a:r>
            <a:r>
              <a:rPr lang="en-US" sz="2000" dirty="0" err="1" smtClean="0"/>
              <a:t>etj</a:t>
            </a:r>
            <a:r>
              <a:rPr lang="en-US" sz="2000" dirty="0" smtClean="0"/>
              <a:t>. </a:t>
            </a:r>
            <a:r>
              <a:rPr lang="sq-AL" sz="2000" dirty="0" smtClean="0"/>
              <a:t/>
            </a:r>
            <a:br>
              <a:rPr lang="sq-AL" sz="2000" dirty="0" smtClean="0"/>
            </a:br>
            <a:r>
              <a:rPr lang="sq-AL" sz="2000" dirty="0" smtClean="0"/>
              <a:t>P.sh.</a:t>
            </a:r>
            <a:r>
              <a:rPr lang="sq-AL" sz="2000" dirty="0"/>
              <a:t> </a:t>
            </a:r>
            <a:r>
              <a:rPr lang="en-US" sz="2000" dirty="0" smtClean="0"/>
              <a:t>Le </a:t>
            </a:r>
            <a:r>
              <a:rPr lang="en-US" sz="2000" dirty="0" err="1" smtClean="0"/>
              <a:t>që</a:t>
            </a:r>
            <a:r>
              <a:rPr lang="en-US" sz="2000" dirty="0" smtClean="0"/>
              <a:t> </a:t>
            </a:r>
            <a:r>
              <a:rPr lang="en-US" sz="2000" dirty="0" err="1" smtClean="0"/>
              <a:t>pëllumbi</a:t>
            </a:r>
            <a:r>
              <a:rPr lang="en-US" sz="2000" dirty="0" smtClean="0"/>
              <a:t> </a:t>
            </a:r>
            <a:r>
              <a:rPr lang="en-US" sz="2000" dirty="0" err="1" smtClean="0"/>
              <a:t>i</a:t>
            </a:r>
            <a:r>
              <a:rPr lang="en-US" sz="2000" dirty="0" smtClean="0"/>
              <a:t> </a:t>
            </a:r>
            <a:r>
              <a:rPr lang="en-US" sz="2000" dirty="0" err="1" smtClean="0"/>
              <a:t>hiku</a:t>
            </a:r>
            <a:r>
              <a:rPr lang="en-US" sz="2000" dirty="0" smtClean="0"/>
              <a:t> </a:t>
            </a:r>
            <a:r>
              <a:rPr lang="en-US" sz="2000" dirty="0" err="1" smtClean="0"/>
              <a:t>nga</a:t>
            </a:r>
            <a:r>
              <a:rPr lang="en-US" sz="2000" dirty="0" smtClean="0"/>
              <a:t> </a:t>
            </a:r>
            <a:r>
              <a:rPr lang="en-US" sz="2000" dirty="0" err="1" smtClean="0"/>
              <a:t>duart</a:t>
            </a:r>
            <a:r>
              <a:rPr lang="en-US" sz="2000" dirty="0" smtClean="0"/>
              <a:t>, </a:t>
            </a:r>
            <a:r>
              <a:rPr lang="en-US" sz="2000" dirty="0" err="1" smtClean="0">
                <a:solidFill>
                  <a:srgbClr val="FF0000"/>
                </a:solidFill>
              </a:rPr>
              <a:t>po</a:t>
            </a:r>
            <a:r>
              <a:rPr lang="en-US" sz="2000" dirty="0" smtClean="0"/>
              <a:t> </a:t>
            </a:r>
            <a:r>
              <a:rPr lang="en-US" sz="2000" dirty="0" err="1" smtClean="0"/>
              <a:t>mbeti</a:t>
            </a:r>
            <a:r>
              <a:rPr lang="en-US" sz="2000" dirty="0" smtClean="0"/>
              <a:t> </a:t>
            </a:r>
            <a:r>
              <a:rPr lang="en-US" sz="2000" dirty="0" err="1" smtClean="0">
                <a:solidFill>
                  <a:srgbClr val="FF0000"/>
                </a:solidFill>
              </a:rPr>
              <a:t>edhe</a:t>
            </a:r>
            <a:r>
              <a:rPr lang="en-US" sz="2000" dirty="0" smtClean="0"/>
              <a:t> pa </a:t>
            </a:r>
            <a:r>
              <a:rPr lang="en-US" sz="2000" dirty="0" err="1" smtClean="0"/>
              <a:t>kafaz</a:t>
            </a:r>
            <a:r>
              <a:rPr lang="en-US" sz="2000" dirty="0" smtClean="0"/>
              <a:t>.</a:t>
            </a: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62674"/>
          </a:xfrm>
        </p:spPr>
        <p:style>
          <a:lnRef idx="1">
            <a:schemeClr val="accent1"/>
          </a:lnRef>
          <a:fillRef idx="2">
            <a:schemeClr val="accent1"/>
          </a:fillRef>
          <a:effectRef idx="1">
            <a:schemeClr val="accent1"/>
          </a:effectRef>
          <a:fontRef idx="minor">
            <a:schemeClr val="dk1"/>
          </a:fontRef>
        </p:style>
        <p:txBody>
          <a:bodyPr>
            <a:normAutofit/>
          </a:bodyPr>
          <a:lstStyle/>
          <a:p>
            <a:pPr algn="l"/>
            <a:r>
              <a:rPr lang="sq-AL" sz="2000" b="1" u="sng" dirty="0" smtClean="0"/>
              <a:t>2.</a:t>
            </a:r>
            <a:r>
              <a:rPr lang="en-US" sz="2000" b="1" u="sng" dirty="0" smtClean="0"/>
              <a:t> </a:t>
            </a:r>
            <a:r>
              <a:rPr lang="en-US" sz="2000" b="1" u="sng" dirty="0" err="1" smtClean="0"/>
              <a:t>Lidhëzat</a:t>
            </a:r>
            <a:r>
              <a:rPr lang="en-US" sz="2000" b="1" u="sng" dirty="0" smtClean="0"/>
              <a:t> </a:t>
            </a:r>
            <a:r>
              <a:rPr lang="en-US" sz="2000" b="1" u="sng" dirty="0" err="1" smtClean="0"/>
              <a:t>nënrenditëse</a:t>
            </a:r>
            <a:r>
              <a:rPr lang="en-US" sz="2000" b="1" u="sng" dirty="0" smtClean="0"/>
              <a:t> </a:t>
            </a:r>
            <a:r>
              <a:rPr lang="sq-AL" sz="2000" b="1" u="sng" dirty="0" smtClean="0"/>
              <a:t/>
            </a:r>
            <a:br>
              <a:rPr lang="sq-AL" sz="2000" b="1" u="sng" dirty="0" smtClean="0"/>
            </a:br>
            <a:r>
              <a:rPr lang="sq-AL" sz="2000" b="1" u="sng" dirty="0" smtClean="0"/>
              <a:t/>
            </a:r>
            <a:br>
              <a:rPr lang="sq-AL" sz="2000" b="1" u="sng" dirty="0" smtClean="0"/>
            </a:br>
            <a:r>
              <a:rPr lang="sq-AL" sz="2000" dirty="0" smtClean="0"/>
              <a:t>S</a:t>
            </a:r>
            <a:r>
              <a:rPr lang="en-US" sz="2000" dirty="0" err="1" smtClean="0"/>
              <a:t>hprehin</a:t>
            </a:r>
            <a:r>
              <a:rPr lang="en-US" sz="2000" dirty="0" smtClean="0"/>
              <a:t> </a:t>
            </a:r>
            <a:r>
              <a:rPr lang="en-US" sz="2000" dirty="0" err="1" smtClean="0"/>
              <a:t>raport</a:t>
            </a:r>
            <a:r>
              <a:rPr lang="en-US" sz="2000" dirty="0" smtClean="0"/>
              <a:t> </a:t>
            </a:r>
            <a:r>
              <a:rPr lang="en-US" sz="2000" dirty="0" err="1" smtClean="0"/>
              <a:t>varësie</a:t>
            </a:r>
            <a:r>
              <a:rPr lang="en-US" sz="2000" dirty="0" smtClean="0"/>
              <a:t>,</a:t>
            </a:r>
            <a:r>
              <a:rPr lang="sq-AL" sz="2000" dirty="0" smtClean="0"/>
              <a:t> </a:t>
            </a:r>
            <a:r>
              <a:rPr lang="en-US" sz="2000" dirty="0" err="1" smtClean="0"/>
              <a:t>shërbejnë</a:t>
            </a:r>
            <a:r>
              <a:rPr lang="en-US" sz="2000" dirty="0" smtClean="0"/>
              <a:t> </a:t>
            </a:r>
            <a:r>
              <a:rPr lang="en-US" sz="2000" dirty="0" err="1" smtClean="0"/>
              <a:t>kryesisht</a:t>
            </a:r>
            <a:r>
              <a:rPr lang="en-US" sz="2000" dirty="0" smtClean="0"/>
              <a:t> </a:t>
            </a:r>
            <a:r>
              <a:rPr lang="en-US" sz="2000" dirty="0" err="1" smtClean="0"/>
              <a:t>për</a:t>
            </a:r>
            <a:r>
              <a:rPr lang="en-US" sz="2000" dirty="0" smtClean="0"/>
              <a:t> </a:t>
            </a:r>
            <a:r>
              <a:rPr lang="en-US" sz="2000" dirty="0" err="1" smtClean="0"/>
              <a:t>të</a:t>
            </a:r>
            <a:r>
              <a:rPr lang="en-US" sz="2000" dirty="0" smtClean="0"/>
              <a:t> </a:t>
            </a:r>
            <a:r>
              <a:rPr lang="en-US" sz="2000" dirty="0" err="1" smtClean="0"/>
              <a:t>lidhur</a:t>
            </a:r>
            <a:r>
              <a:rPr lang="en-US" sz="2000" dirty="0" smtClean="0"/>
              <a:t> </a:t>
            </a:r>
            <a:r>
              <a:rPr lang="en-US" sz="2000" dirty="0" err="1" smtClean="0"/>
              <a:t>një</a:t>
            </a:r>
            <a:r>
              <a:rPr lang="en-US" sz="2000" dirty="0" smtClean="0"/>
              <a:t> </a:t>
            </a:r>
            <a:r>
              <a:rPr lang="en-US" sz="2000" dirty="0" err="1" smtClean="0"/>
              <a:t>fjali</a:t>
            </a:r>
            <a:r>
              <a:rPr lang="en-US" sz="2000" dirty="0" smtClean="0"/>
              <a:t> </a:t>
            </a:r>
            <a:r>
              <a:rPr lang="en-US" sz="2000" dirty="0" err="1" smtClean="0"/>
              <a:t>të</a:t>
            </a:r>
            <a:r>
              <a:rPr lang="en-US" sz="2000" dirty="0" smtClean="0"/>
              <a:t> </a:t>
            </a:r>
            <a:r>
              <a:rPr lang="en-US" sz="2000" dirty="0" err="1" smtClean="0"/>
              <a:t>varur</a:t>
            </a:r>
            <a:r>
              <a:rPr lang="en-US" sz="2000" dirty="0" smtClean="0"/>
              <a:t> me </a:t>
            </a:r>
            <a:r>
              <a:rPr lang="en-US" sz="2000" dirty="0" err="1" smtClean="0"/>
              <a:t>fjalinë</a:t>
            </a:r>
            <a:r>
              <a:rPr lang="en-US" sz="2000" dirty="0" smtClean="0"/>
              <a:t> </a:t>
            </a:r>
            <a:r>
              <a:rPr lang="en-US" sz="2000" dirty="0" err="1" smtClean="0"/>
              <a:t>drejtuese</a:t>
            </a:r>
            <a:r>
              <a:rPr lang="en-US" sz="2000" dirty="0" smtClean="0"/>
              <a:t> </a:t>
            </a:r>
            <a:r>
              <a:rPr lang="en-US" sz="2000" dirty="0" err="1" smtClean="0"/>
              <a:t>të</a:t>
            </a:r>
            <a:r>
              <a:rPr lang="en-US" sz="2000" dirty="0" smtClean="0"/>
              <a:t> </a:t>
            </a:r>
            <a:r>
              <a:rPr lang="en-US" sz="2000" dirty="0" err="1" smtClean="0"/>
              <a:t>saj</a:t>
            </a:r>
            <a:r>
              <a:rPr lang="en-US" sz="2000" dirty="0" smtClean="0"/>
              <a:t>.</a:t>
            </a:r>
            <a:r>
              <a:rPr lang="sq-AL" sz="2000" dirty="0" smtClean="0"/>
              <a:t/>
            </a:r>
            <a:br>
              <a:rPr lang="sq-AL" sz="2000" dirty="0" smtClean="0"/>
            </a:br>
            <a:r>
              <a:rPr lang="sq-AL" sz="2000" dirty="0" smtClean="0"/>
              <a:t/>
            </a:r>
            <a:br>
              <a:rPr lang="sq-AL" sz="2000" dirty="0" smtClean="0"/>
            </a:br>
            <a:r>
              <a:rPr lang="en-US" sz="2000" dirty="0" err="1" smtClean="0"/>
              <a:t>Sipas</a:t>
            </a:r>
            <a:r>
              <a:rPr lang="en-US" sz="2000" dirty="0" smtClean="0"/>
              <a:t> </a:t>
            </a:r>
            <a:r>
              <a:rPr lang="en-US" sz="2000" dirty="0" err="1" smtClean="0"/>
              <a:t>llojit</a:t>
            </a:r>
            <a:r>
              <a:rPr lang="en-US" sz="2000" dirty="0" smtClean="0"/>
              <a:t> </a:t>
            </a:r>
            <a:r>
              <a:rPr lang="en-US" sz="2000" dirty="0" err="1" smtClean="0"/>
              <a:t>të</a:t>
            </a:r>
            <a:r>
              <a:rPr lang="en-US" sz="2000" dirty="0" smtClean="0"/>
              <a:t> </a:t>
            </a:r>
            <a:r>
              <a:rPr lang="en-US" sz="2000" dirty="0" err="1" smtClean="0"/>
              <a:t>marrëdhënieve</a:t>
            </a:r>
            <a:r>
              <a:rPr lang="en-US" sz="2000" dirty="0" smtClean="0"/>
              <a:t> </a:t>
            </a:r>
            <a:r>
              <a:rPr lang="en-US" sz="2000" dirty="0" err="1" smtClean="0"/>
              <a:t>që</a:t>
            </a:r>
            <a:r>
              <a:rPr lang="en-US" sz="2000" dirty="0" smtClean="0"/>
              <a:t> </a:t>
            </a:r>
            <a:r>
              <a:rPr lang="en-US" sz="2000" dirty="0" err="1" smtClean="0"/>
              <a:t>shprehin</a:t>
            </a:r>
            <a:r>
              <a:rPr lang="en-US" sz="2000" dirty="0" smtClean="0"/>
              <a:t> </a:t>
            </a:r>
            <a:r>
              <a:rPr lang="en-US" sz="2000" dirty="0" err="1" smtClean="0"/>
              <a:t>lidhëzat</a:t>
            </a:r>
            <a:r>
              <a:rPr lang="en-US" sz="2000" dirty="0" smtClean="0"/>
              <a:t> </a:t>
            </a:r>
            <a:r>
              <a:rPr lang="en-US" sz="2000" dirty="0" err="1" smtClean="0"/>
              <a:t>nënrenditëse</a:t>
            </a:r>
            <a:r>
              <a:rPr lang="en-US" sz="2000" dirty="0" smtClean="0"/>
              <a:t> </a:t>
            </a:r>
            <a:r>
              <a:rPr lang="en-US" sz="2000" dirty="0" err="1" smtClean="0"/>
              <a:t>ndahen</a:t>
            </a:r>
            <a:r>
              <a:rPr lang="en-US" sz="2000" dirty="0" smtClean="0"/>
              <a:t> </a:t>
            </a:r>
            <a:r>
              <a:rPr lang="en-US" sz="2000" dirty="0" err="1" smtClean="0"/>
              <a:t>në</a:t>
            </a:r>
            <a:r>
              <a:rPr lang="en-US" sz="2000" dirty="0" smtClean="0"/>
              <a:t>:</a:t>
            </a:r>
            <a:r>
              <a:rPr lang="sq-AL" sz="2000" dirty="0" smtClean="0"/>
              <a:t/>
            </a:r>
            <a:br>
              <a:rPr lang="sq-AL" sz="2000" dirty="0" smtClean="0"/>
            </a:br>
            <a:r>
              <a:rPr lang="en-US" sz="2000" dirty="0" smtClean="0"/>
              <a:t> </a:t>
            </a:r>
            <a:r>
              <a:rPr lang="sq-AL" sz="2000" dirty="0" smtClean="0"/>
              <a:t/>
            </a:r>
            <a:br>
              <a:rPr lang="sq-AL" sz="2000" dirty="0" smtClean="0"/>
            </a:br>
            <a:r>
              <a:rPr lang="sq-AL" sz="2000" dirty="0" smtClean="0">
                <a:solidFill>
                  <a:schemeClr val="tx1"/>
                </a:solidFill>
              </a:rPr>
              <a:t>a)</a:t>
            </a:r>
            <a:r>
              <a:rPr lang="en-US" sz="2000" dirty="0" err="1" smtClean="0">
                <a:solidFill>
                  <a:schemeClr val="tx1"/>
                </a:solidFill>
              </a:rPr>
              <a:t>lidhëza</a:t>
            </a:r>
            <a:r>
              <a:rPr lang="en-US" sz="2000" dirty="0" smtClean="0">
                <a:solidFill>
                  <a:schemeClr val="tx1"/>
                </a:solidFill>
              </a:rPr>
              <a:t> </a:t>
            </a:r>
            <a:r>
              <a:rPr lang="en-US" sz="2000" dirty="0" err="1" smtClean="0">
                <a:solidFill>
                  <a:srgbClr val="FF0000"/>
                </a:solidFill>
              </a:rPr>
              <a:t>ftilluese</a:t>
            </a:r>
            <a:r>
              <a:rPr lang="en-US" sz="2000" dirty="0" smtClean="0">
                <a:solidFill>
                  <a:srgbClr val="FF0000"/>
                </a:solidFill>
              </a:rPr>
              <a:t>, </a:t>
            </a:r>
            <a:r>
              <a:rPr lang="sq-AL" sz="2000" dirty="0" smtClean="0">
                <a:solidFill>
                  <a:srgbClr val="FF0000"/>
                </a:solidFill>
              </a:rPr>
              <a:t/>
            </a:r>
            <a:br>
              <a:rPr lang="sq-AL" sz="2000" dirty="0" smtClean="0">
                <a:solidFill>
                  <a:srgbClr val="FF0000"/>
                </a:solidFill>
              </a:rPr>
            </a:br>
            <a:r>
              <a:rPr lang="sq-AL" sz="2000" dirty="0" smtClean="0">
                <a:solidFill>
                  <a:schemeClr val="tx1"/>
                </a:solidFill>
              </a:rPr>
              <a:t>b)</a:t>
            </a:r>
            <a:r>
              <a:rPr lang="en-US" sz="2000" dirty="0" smtClean="0">
                <a:solidFill>
                  <a:schemeClr val="tx1"/>
                </a:solidFill>
              </a:rPr>
              <a:t> </a:t>
            </a:r>
            <a:r>
              <a:rPr lang="en-US" sz="2000" dirty="0" err="1" smtClean="0">
                <a:solidFill>
                  <a:schemeClr val="tx1"/>
                </a:solidFill>
              </a:rPr>
              <a:t>lidhëza</a:t>
            </a:r>
            <a:r>
              <a:rPr lang="sq-AL" sz="2000" dirty="0" smtClean="0">
                <a:solidFill>
                  <a:schemeClr val="tx1"/>
                </a:solidFill>
              </a:rPr>
              <a:t> </a:t>
            </a:r>
            <a:r>
              <a:rPr lang="en-US" sz="2000" dirty="0" err="1" smtClean="0">
                <a:solidFill>
                  <a:srgbClr val="FF0000"/>
                </a:solidFill>
              </a:rPr>
              <a:t>vendore</a:t>
            </a:r>
            <a:r>
              <a:rPr lang="en-US" sz="2000" dirty="0" smtClean="0">
                <a:solidFill>
                  <a:srgbClr val="FF0000"/>
                </a:solidFill>
              </a:rPr>
              <a:t>, </a:t>
            </a:r>
            <a:r>
              <a:rPr lang="sq-AL" sz="2000" dirty="0" smtClean="0">
                <a:solidFill>
                  <a:srgbClr val="FF0000"/>
                </a:solidFill>
              </a:rPr>
              <a:t/>
            </a:r>
            <a:br>
              <a:rPr lang="sq-AL" sz="2000" dirty="0" smtClean="0">
                <a:solidFill>
                  <a:srgbClr val="FF0000"/>
                </a:solidFill>
              </a:rPr>
            </a:br>
            <a:r>
              <a:rPr lang="sq-AL" sz="2000" dirty="0" smtClean="0">
                <a:solidFill>
                  <a:schemeClr val="tx1"/>
                </a:solidFill>
              </a:rPr>
              <a:t>c)</a:t>
            </a:r>
            <a:r>
              <a:rPr lang="en-US" sz="2000" dirty="0" smtClean="0">
                <a:solidFill>
                  <a:schemeClr val="tx1"/>
                </a:solidFill>
              </a:rPr>
              <a:t> </a:t>
            </a:r>
            <a:r>
              <a:rPr lang="en-US" sz="2000" dirty="0" err="1" smtClean="0">
                <a:solidFill>
                  <a:schemeClr val="tx1"/>
                </a:solidFill>
              </a:rPr>
              <a:t>lidhëza</a:t>
            </a:r>
            <a:r>
              <a:rPr lang="sq-AL" sz="2000" dirty="0" smtClean="0">
                <a:solidFill>
                  <a:schemeClr val="tx1"/>
                </a:solidFill>
              </a:rPr>
              <a:t> </a:t>
            </a:r>
            <a:r>
              <a:rPr lang="en-US" sz="2000" dirty="0" err="1" smtClean="0">
                <a:solidFill>
                  <a:srgbClr val="FF0000"/>
                </a:solidFill>
              </a:rPr>
              <a:t>kohore</a:t>
            </a:r>
            <a:r>
              <a:rPr lang="en-US" sz="2000" dirty="0" smtClean="0">
                <a:solidFill>
                  <a:srgbClr val="FF0000"/>
                </a:solidFill>
              </a:rPr>
              <a:t>, </a:t>
            </a:r>
            <a:r>
              <a:rPr lang="sq-AL" sz="2000" dirty="0" smtClean="0">
                <a:solidFill>
                  <a:srgbClr val="FF0000"/>
                </a:solidFill>
              </a:rPr>
              <a:t/>
            </a:r>
            <a:br>
              <a:rPr lang="sq-AL" sz="2000" dirty="0" smtClean="0">
                <a:solidFill>
                  <a:srgbClr val="FF0000"/>
                </a:solidFill>
              </a:rPr>
            </a:br>
            <a:r>
              <a:rPr lang="sq-AL" sz="2000" dirty="0" smtClean="0">
                <a:solidFill>
                  <a:schemeClr val="tx1"/>
                </a:solidFill>
              </a:rPr>
              <a:t>d)</a:t>
            </a:r>
            <a:r>
              <a:rPr lang="en-US" sz="2000" dirty="0" smtClean="0">
                <a:solidFill>
                  <a:schemeClr val="tx1"/>
                </a:solidFill>
              </a:rPr>
              <a:t> </a:t>
            </a:r>
            <a:r>
              <a:rPr lang="en-US" sz="2000" dirty="0" err="1" smtClean="0">
                <a:solidFill>
                  <a:schemeClr val="tx1"/>
                </a:solidFill>
              </a:rPr>
              <a:t>lidhëza</a:t>
            </a:r>
            <a:r>
              <a:rPr lang="sq-AL" sz="2000" dirty="0" smtClean="0">
                <a:solidFill>
                  <a:schemeClr val="tx1"/>
                </a:solidFill>
              </a:rPr>
              <a:t> </a:t>
            </a:r>
            <a:r>
              <a:rPr lang="en-US" sz="2000" dirty="0" err="1" smtClean="0">
                <a:solidFill>
                  <a:srgbClr val="FF0000"/>
                </a:solidFill>
              </a:rPr>
              <a:t>shkakore</a:t>
            </a:r>
            <a:r>
              <a:rPr lang="en-US" sz="2000" dirty="0" smtClean="0">
                <a:solidFill>
                  <a:srgbClr val="FF0000"/>
                </a:solidFill>
              </a:rPr>
              <a:t>, </a:t>
            </a:r>
            <a:r>
              <a:rPr lang="sq-AL" sz="2000" dirty="0" smtClean="0">
                <a:solidFill>
                  <a:srgbClr val="FF0000"/>
                </a:solidFill>
              </a:rPr>
              <a:t/>
            </a:r>
            <a:br>
              <a:rPr lang="sq-AL" sz="2000" dirty="0" smtClean="0">
                <a:solidFill>
                  <a:srgbClr val="FF0000"/>
                </a:solidFill>
              </a:rPr>
            </a:br>
            <a:r>
              <a:rPr lang="sq-AL" sz="2000" dirty="0" smtClean="0">
                <a:solidFill>
                  <a:schemeClr val="tx1"/>
                </a:solidFill>
              </a:rPr>
              <a:t>e)</a:t>
            </a:r>
            <a:r>
              <a:rPr lang="en-US" sz="2000" dirty="0" smtClean="0">
                <a:solidFill>
                  <a:schemeClr val="tx1"/>
                </a:solidFill>
              </a:rPr>
              <a:t> </a:t>
            </a:r>
            <a:r>
              <a:rPr lang="en-US" sz="2000" dirty="0" err="1" smtClean="0">
                <a:solidFill>
                  <a:schemeClr val="tx1"/>
                </a:solidFill>
              </a:rPr>
              <a:t>lidhëza</a:t>
            </a:r>
            <a:r>
              <a:rPr lang="sq-AL" sz="2000" dirty="0" smtClean="0">
                <a:solidFill>
                  <a:schemeClr val="tx1"/>
                </a:solidFill>
              </a:rPr>
              <a:t> </a:t>
            </a:r>
            <a:r>
              <a:rPr lang="en-US" sz="2000" dirty="0" err="1" smtClean="0">
                <a:solidFill>
                  <a:srgbClr val="FF0000"/>
                </a:solidFill>
              </a:rPr>
              <a:t>qëllimore</a:t>
            </a:r>
            <a:r>
              <a:rPr lang="en-US" sz="2000" dirty="0" smtClean="0">
                <a:solidFill>
                  <a:srgbClr val="FF0000"/>
                </a:solidFill>
              </a:rPr>
              <a:t>, </a:t>
            </a:r>
            <a:r>
              <a:rPr lang="sq-AL" sz="2000" dirty="0" smtClean="0">
                <a:solidFill>
                  <a:srgbClr val="FF0000"/>
                </a:solidFill>
              </a:rPr>
              <a:t/>
            </a:r>
            <a:br>
              <a:rPr lang="sq-AL" sz="2000" dirty="0" smtClean="0">
                <a:solidFill>
                  <a:srgbClr val="FF0000"/>
                </a:solidFill>
              </a:rPr>
            </a:br>
            <a:r>
              <a:rPr lang="sq-AL" sz="2000" dirty="0" smtClean="0">
                <a:solidFill>
                  <a:schemeClr val="tx1"/>
                </a:solidFill>
              </a:rPr>
              <a:t>f)</a:t>
            </a:r>
            <a:r>
              <a:rPr lang="en-US" sz="2000" dirty="0" smtClean="0">
                <a:solidFill>
                  <a:schemeClr val="tx1"/>
                </a:solidFill>
              </a:rPr>
              <a:t> </a:t>
            </a:r>
            <a:r>
              <a:rPr lang="en-US" sz="2000" dirty="0" err="1" smtClean="0">
                <a:solidFill>
                  <a:schemeClr val="tx1"/>
                </a:solidFill>
              </a:rPr>
              <a:t>lidhëza</a:t>
            </a:r>
            <a:r>
              <a:rPr lang="sq-AL" sz="2000" dirty="0" smtClean="0">
                <a:solidFill>
                  <a:schemeClr val="tx1"/>
                </a:solidFill>
              </a:rPr>
              <a:t> </a:t>
            </a:r>
            <a:r>
              <a:rPr lang="en-US" sz="2000" dirty="0" err="1" smtClean="0">
                <a:solidFill>
                  <a:srgbClr val="FF0000"/>
                </a:solidFill>
              </a:rPr>
              <a:t>krahasore</a:t>
            </a:r>
            <a:r>
              <a:rPr lang="sq-AL" sz="2000" dirty="0" smtClean="0">
                <a:solidFill>
                  <a:srgbClr val="FF0000"/>
                </a:solidFill>
              </a:rPr>
              <a:t> - </a:t>
            </a:r>
            <a:r>
              <a:rPr lang="en-US" sz="2000" dirty="0" err="1" smtClean="0">
                <a:solidFill>
                  <a:srgbClr val="FF0000"/>
                </a:solidFill>
              </a:rPr>
              <a:t>mënyrore</a:t>
            </a:r>
            <a:r>
              <a:rPr lang="en-US" sz="2000" dirty="0" smtClean="0">
                <a:solidFill>
                  <a:srgbClr val="FF0000"/>
                </a:solidFill>
              </a:rPr>
              <a:t>, </a:t>
            </a:r>
            <a:r>
              <a:rPr lang="sq-AL" sz="2000" dirty="0" smtClean="0">
                <a:solidFill>
                  <a:srgbClr val="FF0000"/>
                </a:solidFill>
              </a:rPr>
              <a:t/>
            </a:r>
            <a:br>
              <a:rPr lang="sq-AL" sz="2000" dirty="0" smtClean="0">
                <a:solidFill>
                  <a:srgbClr val="FF0000"/>
                </a:solidFill>
              </a:rPr>
            </a:br>
            <a:r>
              <a:rPr lang="sq-AL" sz="2000" dirty="0" smtClean="0">
                <a:solidFill>
                  <a:schemeClr val="tx1"/>
                </a:solidFill>
              </a:rPr>
              <a:t>g)</a:t>
            </a:r>
            <a:r>
              <a:rPr lang="en-US" sz="2000" dirty="0" smtClean="0">
                <a:solidFill>
                  <a:schemeClr val="tx1"/>
                </a:solidFill>
              </a:rPr>
              <a:t> </a:t>
            </a:r>
            <a:r>
              <a:rPr lang="en-US" sz="2000" dirty="0" err="1" smtClean="0">
                <a:solidFill>
                  <a:schemeClr val="tx1"/>
                </a:solidFill>
              </a:rPr>
              <a:t>lidhëza</a:t>
            </a:r>
            <a:r>
              <a:rPr lang="sq-AL" sz="2000" dirty="0" smtClean="0">
                <a:solidFill>
                  <a:schemeClr val="tx1"/>
                </a:solidFill>
              </a:rPr>
              <a:t> </a:t>
            </a:r>
            <a:r>
              <a:rPr lang="en-US" sz="2000" dirty="0" err="1" smtClean="0">
                <a:solidFill>
                  <a:srgbClr val="FF0000"/>
                </a:solidFill>
              </a:rPr>
              <a:t>kushtore</a:t>
            </a:r>
            <a:r>
              <a:rPr lang="en-US" sz="2000" dirty="0" smtClean="0">
                <a:solidFill>
                  <a:srgbClr val="FF0000"/>
                </a:solidFill>
              </a:rPr>
              <a:t>, </a:t>
            </a:r>
            <a:r>
              <a:rPr lang="sq-AL" sz="2000" dirty="0" smtClean="0">
                <a:solidFill>
                  <a:srgbClr val="FF0000"/>
                </a:solidFill>
              </a:rPr>
              <a:t/>
            </a:r>
            <a:br>
              <a:rPr lang="sq-AL" sz="2000" dirty="0" smtClean="0">
                <a:solidFill>
                  <a:srgbClr val="FF0000"/>
                </a:solidFill>
              </a:rPr>
            </a:br>
            <a:r>
              <a:rPr lang="sq-AL" sz="2000" dirty="0" smtClean="0">
                <a:solidFill>
                  <a:schemeClr val="tx1"/>
                </a:solidFill>
              </a:rPr>
              <a:t>h)</a:t>
            </a:r>
            <a:r>
              <a:rPr lang="en-US" sz="2000" dirty="0" smtClean="0">
                <a:solidFill>
                  <a:schemeClr val="tx1"/>
                </a:solidFill>
              </a:rPr>
              <a:t> </a:t>
            </a:r>
            <a:r>
              <a:rPr lang="en-US" sz="2000" dirty="0" err="1" smtClean="0">
                <a:solidFill>
                  <a:schemeClr val="tx1"/>
                </a:solidFill>
              </a:rPr>
              <a:t>lidhëza</a:t>
            </a:r>
            <a:r>
              <a:rPr lang="sq-AL" sz="2000" dirty="0" smtClean="0">
                <a:solidFill>
                  <a:schemeClr val="tx1"/>
                </a:solidFill>
              </a:rPr>
              <a:t> </a:t>
            </a:r>
            <a:r>
              <a:rPr lang="en-US" sz="2000" dirty="0" err="1" smtClean="0">
                <a:solidFill>
                  <a:srgbClr val="FF0000"/>
                </a:solidFill>
              </a:rPr>
              <a:t>rrjedhimore</a:t>
            </a:r>
            <a:r>
              <a:rPr lang="en-US" sz="2000" dirty="0" smtClean="0">
                <a:solidFill>
                  <a:srgbClr val="FF0000"/>
                </a:solidFill>
              </a:rPr>
              <a:t>, </a:t>
            </a:r>
            <a:r>
              <a:rPr lang="sq-AL" sz="2000" dirty="0" smtClean="0">
                <a:solidFill>
                  <a:srgbClr val="FF0000"/>
                </a:solidFill>
              </a:rPr>
              <a:t/>
            </a:r>
            <a:br>
              <a:rPr lang="sq-AL" sz="2000" dirty="0" smtClean="0">
                <a:solidFill>
                  <a:srgbClr val="FF0000"/>
                </a:solidFill>
              </a:rPr>
            </a:br>
            <a:r>
              <a:rPr lang="sq-AL" sz="2000" dirty="0" smtClean="0">
                <a:solidFill>
                  <a:schemeClr val="tx1"/>
                </a:solidFill>
              </a:rPr>
              <a:t>i)</a:t>
            </a:r>
            <a:r>
              <a:rPr lang="en-US" sz="2000" dirty="0" smtClean="0">
                <a:solidFill>
                  <a:schemeClr val="tx1"/>
                </a:solidFill>
              </a:rPr>
              <a:t> </a:t>
            </a:r>
            <a:r>
              <a:rPr lang="en-US" sz="2000" dirty="0" err="1" smtClean="0">
                <a:solidFill>
                  <a:schemeClr val="tx1"/>
                </a:solidFill>
              </a:rPr>
              <a:t>lidhëza</a:t>
            </a:r>
            <a:r>
              <a:rPr lang="sq-AL" sz="2000" dirty="0" smtClean="0">
                <a:solidFill>
                  <a:schemeClr val="tx1"/>
                </a:solidFill>
              </a:rPr>
              <a:t> </a:t>
            </a:r>
            <a:r>
              <a:rPr lang="en-US" sz="2000" dirty="0" err="1" smtClean="0">
                <a:solidFill>
                  <a:srgbClr val="FF0000"/>
                </a:solidFill>
              </a:rPr>
              <a:t>lejore</a:t>
            </a:r>
            <a:r>
              <a:rPr lang="en-US" sz="2000" dirty="0" smtClean="0">
                <a:solidFill>
                  <a:srgbClr val="FF0000"/>
                </a:solidFill>
              </a:rPr>
              <a:t> </a:t>
            </a:r>
            <a:r>
              <a:rPr lang="en-US" sz="2000" dirty="0" err="1" smtClean="0">
                <a:solidFill>
                  <a:schemeClr val="tx1"/>
                </a:solidFill>
              </a:rPr>
              <a:t>dhe</a:t>
            </a:r>
            <a:r>
              <a:rPr lang="en-US" sz="2000" dirty="0" smtClean="0">
                <a:solidFill>
                  <a:schemeClr val="tx1"/>
                </a:solidFill>
              </a:rPr>
              <a:t> </a:t>
            </a:r>
            <a:r>
              <a:rPr lang="sq-AL" sz="2000" dirty="0" smtClean="0">
                <a:solidFill>
                  <a:srgbClr val="FF0000"/>
                </a:solidFill>
              </a:rPr>
              <a:t/>
            </a:r>
            <a:br>
              <a:rPr lang="sq-AL" sz="2000" dirty="0" smtClean="0">
                <a:solidFill>
                  <a:srgbClr val="FF0000"/>
                </a:solidFill>
              </a:rPr>
            </a:br>
            <a:r>
              <a:rPr lang="sq-AL" sz="2000" dirty="0" smtClean="0">
                <a:solidFill>
                  <a:schemeClr val="tx1"/>
                </a:solidFill>
              </a:rPr>
              <a:t>j) </a:t>
            </a:r>
            <a:r>
              <a:rPr lang="en-US" sz="2000" dirty="0" err="1" smtClean="0">
                <a:solidFill>
                  <a:schemeClr val="tx1"/>
                </a:solidFill>
              </a:rPr>
              <a:t>lidhëza</a:t>
            </a:r>
            <a:r>
              <a:rPr lang="sq-AL" sz="2000" dirty="0" smtClean="0">
                <a:solidFill>
                  <a:schemeClr val="tx1"/>
                </a:solidFill>
              </a:rPr>
              <a:t> </a:t>
            </a:r>
            <a:r>
              <a:rPr lang="en-US" sz="2000" dirty="0" err="1" smtClean="0">
                <a:solidFill>
                  <a:srgbClr val="FF0000"/>
                </a:solidFill>
              </a:rPr>
              <a:t>kundërvënëse</a:t>
            </a:r>
            <a:r>
              <a:rPr lang="sq-AL" sz="2000" dirty="0">
                <a:solidFill>
                  <a:schemeClr val="tx1"/>
                </a:solidFill>
              </a:rPr>
              <a:t>.</a:t>
            </a:r>
            <a:r>
              <a:rPr lang="en-US" sz="2000" dirty="0" smtClean="0">
                <a:solidFill>
                  <a:srgbClr val="FF0000"/>
                </a:solidFill>
              </a:rPr>
              <a:t> </a:t>
            </a:r>
            <a:endParaRPr lang="en-US" sz="2000" b="1"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4722"/>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l"/>
            <a:r>
              <a:rPr lang="sq-AL" sz="2000" b="1" u="sng" dirty="0" smtClean="0"/>
              <a:t/>
            </a:r>
            <a:br>
              <a:rPr lang="sq-AL" sz="2000" b="1" u="sng" dirty="0" smtClean="0"/>
            </a:br>
            <a:r>
              <a:rPr lang="sq-AL" sz="2000" b="1" u="sng" dirty="0" smtClean="0"/>
              <a:t/>
            </a:r>
            <a:br>
              <a:rPr lang="sq-AL" sz="2000" b="1" u="sng" dirty="0" smtClean="0"/>
            </a:br>
            <a:r>
              <a:rPr lang="en-US" sz="2200" b="1" u="sng" dirty="0" smtClean="0"/>
              <a:t>a</a:t>
            </a:r>
            <a:r>
              <a:rPr lang="sq-AL" sz="2200" b="1" u="sng" dirty="0" smtClean="0"/>
              <a:t>) </a:t>
            </a:r>
            <a:r>
              <a:rPr lang="en-US" sz="2200" b="1" u="sng" dirty="0" err="1" smtClean="0"/>
              <a:t>Lidhëzat</a:t>
            </a:r>
            <a:r>
              <a:rPr lang="en-US" sz="2200" b="1" u="sng" dirty="0" smtClean="0"/>
              <a:t> </a:t>
            </a:r>
            <a:r>
              <a:rPr lang="en-US" sz="2200" b="1" u="sng" dirty="0" err="1" smtClean="0"/>
              <a:t>ftilluese</a:t>
            </a:r>
            <a:r>
              <a:rPr lang="sq-AL" sz="2200" b="1" u="sng" dirty="0" smtClean="0"/>
              <a:t/>
            </a:r>
            <a:br>
              <a:rPr lang="sq-AL" sz="2200" b="1" u="sng" dirty="0" smtClean="0"/>
            </a:br>
            <a:r>
              <a:rPr lang="sq-AL" sz="2200" dirty="0" smtClean="0"/>
              <a:t>N</a:t>
            </a:r>
            <a:r>
              <a:rPr lang="en-US" sz="2200" dirty="0" err="1" smtClean="0"/>
              <a:t>uk</a:t>
            </a:r>
            <a:r>
              <a:rPr lang="en-US" sz="2200" dirty="0" smtClean="0"/>
              <a:t> </a:t>
            </a:r>
            <a:r>
              <a:rPr lang="en-US" sz="2200" dirty="0" err="1" smtClean="0"/>
              <a:t>shprehin</a:t>
            </a:r>
            <a:r>
              <a:rPr lang="en-US" sz="2200" dirty="0" smtClean="0"/>
              <a:t> </a:t>
            </a:r>
            <a:r>
              <a:rPr lang="en-US" sz="2200" dirty="0" err="1" smtClean="0"/>
              <a:t>kurrfarë</a:t>
            </a:r>
            <a:r>
              <a:rPr lang="en-US" sz="2200" dirty="0" smtClean="0"/>
              <a:t> </a:t>
            </a:r>
            <a:r>
              <a:rPr lang="en-US" sz="2200" dirty="0" err="1" smtClean="0"/>
              <a:t>marrëdhëniesh</a:t>
            </a:r>
            <a:r>
              <a:rPr lang="en-US" sz="2200" dirty="0" smtClean="0"/>
              <a:t> </a:t>
            </a:r>
            <a:r>
              <a:rPr lang="en-US" sz="2200" dirty="0" err="1" smtClean="0"/>
              <a:t>të</a:t>
            </a:r>
            <a:r>
              <a:rPr lang="en-US" sz="2200" dirty="0" smtClean="0"/>
              <a:t> </a:t>
            </a:r>
            <a:r>
              <a:rPr lang="en-US" sz="2200" dirty="0" err="1" smtClean="0"/>
              <a:t>caktuara</a:t>
            </a:r>
            <a:r>
              <a:rPr lang="en-US" sz="2200" dirty="0" smtClean="0"/>
              <a:t>.</a:t>
            </a:r>
            <a:r>
              <a:rPr lang="sq-AL" sz="2200" dirty="0"/>
              <a:t/>
            </a:r>
            <a:br>
              <a:rPr lang="sq-AL" sz="2200" dirty="0"/>
            </a:br>
            <a:r>
              <a:rPr lang="en-US" sz="2200" dirty="0" err="1" smtClean="0"/>
              <a:t>Ato</a:t>
            </a:r>
            <a:r>
              <a:rPr lang="en-US" sz="2200" dirty="0" smtClean="0"/>
              <a:t> </a:t>
            </a:r>
            <a:r>
              <a:rPr lang="en-US" sz="2200" dirty="0" err="1" smtClean="0"/>
              <a:t>vetëm</a:t>
            </a:r>
            <a:r>
              <a:rPr lang="en-US" sz="2200" dirty="0" smtClean="0"/>
              <a:t> </a:t>
            </a:r>
            <a:r>
              <a:rPr lang="en-US" sz="2200" dirty="0" err="1" smtClean="0"/>
              <a:t>lidhin</a:t>
            </a:r>
            <a:r>
              <a:rPr lang="en-US" sz="2200" dirty="0" smtClean="0"/>
              <a:t> </a:t>
            </a:r>
            <a:r>
              <a:rPr lang="en-US" sz="2200" dirty="0" err="1" smtClean="0"/>
              <a:t>një</a:t>
            </a:r>
            <a:r>
              <a:rPr lang="en-US" sz="2200" dirty="0" smtClean="0"/>
              <a:t> </a:t>
            </a:r>
            <a:r>
              <a:rPr lang="en-US" sz="2200" dirty="0" err="1" smtClean="0"/>
              <a:t>fjali</a:t>
            </a:r>
            <a:r>
              <a:rPr lang="en-US" sz="2200" dirty="0" smtClean="0"/>
              <a:t> </a:t>
            </a:r>
            <a:r>
              <a:rPr lang="en-US" sz="2200" dirty="0" err="1" smtClean="0"/>
              <a:t>kryefjalore</a:t>
            </a:r>
            <a:r>
              <a:rPr lang="en-US" sz="2200" dirty="0" smtClean="0"/>
              <a:t>, </a:t>
            </a:r>
            <a:r>
              <a:rPr lang="en-US" sz="2200" dirty="0" err="1" smtClean="0"/>
              <a:t>kallëzuesore</a:t>
            </a:r>
            <a:r>
              <a:rPr lang="en-US" sz="2200" dirty="0" smtClean="0"/>
              <a:t> </a:t>
            </a:r>
            <a:r>
              <a:rPr lang="en-US" sz="2200" dirty="0" err="1" smtClean="0"/>
              <a:t>ose</a:t>
            </a:r>
            <a:r>
              <a:rPr lang="en-US" sz="2200" dirty="0" smtClean="0"/>
              <a:t> </a:t>
            </a:r>
            <a:r>
              <a:rPr lang="en-US" sz="2200" dirty="0" err="1" smtClean="0"/>
              <a:t>përcaktore</a:t>
            </a:r>
            <a:r>
              <a:rPr lang="en-US" sz="2200" dirty="0" smtClean="0"/>
              <a:t> me </a:t>
            </a:r>
            <a:r>
              <a:rPr lang="en-US" sz="2200" dirty="0" err="1" smtClean="0"/>
              <a:t>fjalinë</a:t>
            </a:r>
            <a:r>
              <a:rPr lang="en-US" sz="2200" dirty="0" smtClean="0"/>
              <a:t> </a:t>
            </a:r>
            <a:r>
              <a:rPr lang="en-US" sz="2200" dirty="0" err="1" smtClean="0"/>
              <a:t>drejtuese</a:t>
            </a:r>
            <a:r>
              <a:rPr lang="en-US" sz="2200" dirty="0" smtClean="0"/>
              <a:t> (</a:t>
            </a:r>
            <a:r>
              <a:rPr lang="en-US" sz="2200" dirty="0" err="1" smtClean="0"/>
              <a:t>kryesore</a:t>
            </a:r>
            <a:r>
              <a:rPr lang="en-US" sz="2200" dirty="0" smtClean="0"/>
              <a:t>).</a:t>
            </a:r>
            <a:r>
              <a:rPr lang="sq-AL" sz="2200" dirty="0" smtClean="0"/>
              <a:t/>
            </a:r>
            <a:br>
              <a:rPr lang="sq-AL" sz="2200" dirty="0" smtClean="0"/>
            </a:br>
            <a:r>
              <a:rPr lang="en-US" sz="2200" dirty="0" err="1" smtClean="0"/>
              <a:t>Lidhëzat</a:t>
            </a:r>
            <a:r>
              <a:rPr lang="en-US" sz="2200" dirty="0" smtClean="0"/>
              <a:t> </a:t>
            </a:r>
            <a:r>
              <a:rPr lang="en-US" sz="2200" dirty="0" err="1" smtClean="0"/>
              <a:t>ftilluese</a:t>
            </a:r>
            <a:r>
              <a:rPr lang="en-US" sz="2200" dirty="0" smtClean="0"/>
              <a:t> </a:t>
            </a:r>
            <a:r>
              <a:rPr lang="en-US" sz="2200" dirty="0" err="1" smtClean="0"/>
              <a:t>janë</a:t>
            </a:r>
            <a:r>
              <a:rPr lang="en-US" sz="2200" dirty="0" smtClean="0"/>
              <a:t>: </a:t>
            </a:r>
            <a:r>
              <a:rPr lang="en-US" sz="2200" dirty="0" smtClean="0">
                <a:solidFill>
                  <a:srgbClr val="FF0000"/>
                </a:solidFill>
              </a:rPr>
              <a:t>se, </a:t>
            </a:r>
            <a:r>
              <a:rPr lang="en-US" sz="2200" dirty="0" err="1" smtClean="0">
                <a:solidFill>
                  <a:srgbClr val="FF0000"/>
                </a:solidFill>
              </a:rPr>
              <a:t>që</a:t>
            </a:r>
            <a:r>
              <a:rPr lang="en-US" sz="2200" dirty="0" smtClean="0">
                <a:solidFill>
                  <a:srgbClr val="FF0000"/>
                </a:solidFill>
              </a:rPr>
              <a:t>, </a:t>
            </a:r>
            <a:r>
              <a:rPr lang="en-US" sz="2200" dirty="0" err="1" smtClean="0">
                <a:solidFill>
                  <a:srgbClr val="FF0000"/>
                </a:solidFill>
              </a:rPr>
              <a:t>në</a:t>
            </a:r>
            <a:r>
              <a:rPr lang="en-US" sz="2200" dirty="0" smtClean="0">
                <a:solidFill>
                  <a:srgbClr val="FF0000"/>
                </a:solidFill>
              </a:rPr>
              <a:t>, </a:t>
            </a:r>
            <a:r>
              <a:rPr lang="en-US" sz="2200" dirty="0" err="1" smtClean="0">
                <a:solidFill>
                  <a:srgbClr val="FF0000"/>
                </a:solidFill>
              </a:rPr>
              <a:t>nëse</a:t>
            </a:r>
            <a:r>
              <a:rPr lang="en-US" sz="2200" dirty="0" smtClean="0"/>
              <a:t>. </a:t>
            </a:r>
            <a:r>
              <a:rPr lang="sq-AL" sz="2200" dirty="0" smtClean="0"/>
              <a:t/>
            </a:r>
            <a:br>
              <a:rPr lang="sq-AL" sz="2200" dirty="0" smtClean="0"/>
            </a:br>
            <a:r>
              <a:rPr lang="sq-AL" sz="2200" dirty="0" smtClean="0"/>
              <a:t>P.sh. </a:t>
            </a:r>
            <a:r>
              <a:rPr lang="en-US" sz="2200" dirty="0" smtClean="0"/>
              <a:t>Ti </a:t>
            </a:r>
            <a:r>
              <a:rPr lang="en-US" sz="2200" dirty="0" err="1" smtClean="0"/>
              <a:t>mendon</a:t>
            </a:r>
            <a:r>
              <a:rPr lang="en-US" sz="2200" dirty="0" smtClean="0"/>
              <a:t> </a:t>
            </a:r>
            <a:r>
              <a:rPr lang="en-US" sz="2200" dirty="0" smtClean="0">
                <a:solidFill>
                  <a:srgbClr val="FF0000"/>
                </a:solidFill>
              </a:rPr>
              <a:t>se</a:t>
            </a:r>
            <a:r>
              <a:rPr lang="en-US" sz="2200" dirty="0" smtClean="0"/>
              <a:t> ka </a:t>
            </a:r>
            <a:r>
              <a:rPr lang="en-US" sz="2200" dirty="0" err="1" smtClean="0"/>
              <a:t>shkuar</a:t>
            </a:r>
            <a:r>
              <a:rPr lang="en-US" sz="2200" dirty="0" smtClean="0"/>
              <a:t> </a:t>
            </a:r>
            <a:r>
              <a:rPr lang="en-US" sz="2200" dirty="0" err="1" smtClean="0"/>
              <a:t>mbarë</a:t>
            </a:r>
            <a:r>
              <a:rPr lang="en-US" sz="2200" dirty="0" smtClean="0"/>
              <a:t> </a:t>
            </a:r>
            <a:r>
              <a:rPr lang="en-US" sz="2200" dirty="0" err="1" smtClean="0"/>
              <a:t>puna</a:t>
            </a:r>
            <a:r>
              <a:rPr lang="en-US" sz="2200" dirty="0" smtClean="0"/>
              <a:t> </a:t>
            </a:r>
            <a:r>
              <a:rPr lang="en-US" sz="2200" dirty="0" err="1" smtClean="0"/>
              <a:t>jote</a:t>
            </a:r>
            <a:r>
              <a:rPr lang="en-US" sz="2200" dirty="0" smtClean="0"/>
              <a:t>. </a:t>
            </a:r>
            <a:r>
              <a:rPr lang="sq-AL" sz="2200" dirty="0" smtClean="0"/>
              <a:t/>
            </a:r>
            <a:br>
              <a:rPr lang="sq-AL" sz="2200" dirty="0" smtClean="0"/>
            </a:br>
            <a:r>
              <a:rPr lang="sq-AL" sz="2200" dirty="0" smtClean="0"/>
              <a:t/>
            </a:r>
            <a:br>
              <a:rPr lang="sq-AL" sz="2200" dirty="0" smtClean="0"/>
            </a:br>
            <a:r>
              <a:rPr lang="en-US" sz="2200" b="1" u="sng" dirty="0" smtClean="0"/>
              <a:t>b</a:t>
            </a:r>
            <a:r>
              <a:rPr lang="sq-AL" sz="2200" b="1" u="sng" dirty="0" smtClean="0"/>
              <a:t>) </a:t>
            </a:r>
            <a:r>
              <a:rPr lang="en-US" sz="2200" b="1" u="sng" dirty="0" err="1" smtClean="0"/>
              <a:t>Lidhëzat</a:t>
            </a:r>
            <a:r>
              <a:rPr lang="en-US" sz="2200" b="1" u="sng" dirty="0" smtClean="0"/>
              <a:t> </a:t>
            </a:r>
            <a:r>
              <a:rPr lang="en-US" sz="2200" b="1" u="sng" dirty="0" err="1" smtClean="0"/>
              <a:t>vendore</a:t>
            </a:r>
            <a:r>
              <a:rPr lang="sq-AL" sz="2200" b="1" u="sng" dirty="0" smtClean="0"/>
              <a:t/>
            </a:r>
            <a:br>
              <a:rPr lang="sq-AL" sz="2200" b="1" u="sng" dirty="0" smtClean="0"/>
            </a:br>
            <a:r>
              <a:rPr lang="en-US" sz="2200" dirty="0" err="1" smtClean="0"/>
              <a:t>Këto</a:t>
            </a:r>
            <a:r>
              <a:rPr lang="en-US" sz="2200" dirty="0" smtClean="0"/>
              <a:t> </a:t>
            </a:r>
            <a:r>
              <a:rPr lang="en-US" sz="2200" dirty="0" err="1" smtClean="0"/>
              <a:t>lidhëza</a:t>
            </a:r>
            <a:r>
              <a:rPr lang="en-US" sz="2200" dirty="0" smtClean="0"/>
              <a:t> </a:t>
            </a:r>
            <a:r>
              <a:rPr lang="en-US" sz="2200" dirty="0" err="1" smtClean="0"/>
              <a:t>shërbejnë</a:t>
            </a:r>
            <a:r>
              <a:rPr lang="en-US" sz="2200" dirty="0" smtClean="0"/>
              <a:t> </a:t>
            </a:r>
            <a:r>
              <a:rPr lang="en-US" sz="2200" dirty="0" err="1" smtClean="0"/>
              <a:t>për</a:t>
            </a:r>
            <a:r>
              <a:rPr lang="en-US" sz="2200" dirty="0" smtClean="0"/>
              <a:t> </a:t>
            </a:r>
            <a:r>
              <a:rPr lang="en-US" sz="2200" dirty="0" err="1" smtClean="0"/>
              <a:t>të</a:t>
            </a:r>
            <a:r>
              <a:rPr lang="en-US" sz="2200" dirty="0" smtClean="0"/>
              <a:t> </a:t>
            </a:r>
            <a:r>
              <a:rPr lang="en-US" sz="2200" dirty="0" err="1" smtClean="0"/>
              <a:t>ndërtuar</a:t>
            </a:r>
            <a:r>
              <a:rPr lang="en-US" sz="2200" dirty="0" smtClean="0"/>
              <a:t> </a:t>
            </a:r>
            <a:r>
              <a:rPr lang="en-US" sz="2200" dirty="0" err="1" smtClean="0"/>
              <a:t>fjali</a:t>
            </a:r>
            <a:r>
              <a:rPr lang="en-US" sz="2200" dirty="0" smtClean="0"/>
              <a:t> </a:t>
            </a:r>
            <a:r>
              <a:rPr lang="en-US" sz="2200" dirty="0" err="1" smtClean="0"/>
              <a:t>që</a:t>
            </a:r>
            <a:r>
              <a:rPr lang="en-US" sz="2200" dirty="0" smtClean="0"/>
              <a:t> </a:t>
            </a:r>
            <a:r>
              <a:rPr lang="en-US" sz="2200" dirty="0" err="1" smtClean="0"/>
              <a:t>shprehin</a:t>
            </a:r>
            <a:r>
              <a:rPr lang="en-US" sz="2200" dirty="0" smtClean="0"/>
              <a:t> </a:t>
            </a:r>
            <a:r>
              <a:rPr lang="en-US" sz="2200" dirty="0" err="1" smtClean="0"/>
              <a:t>lloje</a:t>
            </a:r>
            <a:r>
              <a:rPr lang="en-US" sz="2200" dirty="0" smtClean="0"/>
              <a:t> </a:t>
            </a:r>
            <a:r>
              <a:rPr lang="en-US" sz="2200" dirty="0" err="1" smtClean="0"/>
              <a:t>të</a:t>
            </a:r>
            <a:r>
              <a:rPr lang="en-US" sz="2200" dirty="0" smtClean="0"/>
              <a:t> </a:t>
            </a:r>
            <a:r>
              <a:rPr lang="en-US" sz="2200" dirty="0" err="1" smtClean="0"/>
              <a:t>ndryshme</a:t>
            </a:r>
            <a:r>
              <a:rPr lang="en-US" sz="2200" dirty="0" smtClean="0"/>
              <a:t> </a:t>
            </a:r>
            <a:r>
              <a:rPr lang="en-US" sz="2200" dirty="0" err="1" smtClean="0"/>
              <a:t>marrëdhëniesh</a:t>
            </a:r>
            <a:r>
              <a:rPr lang="en-US" sz="2200" dirty="0" smtClean="0"/>
              <a:t> </a:t>
            </a:r>
            <a:r>
              <a:rPr lang="en-US" sz="2200" dirty="0" err="1" smtClean="0"/>
              <a:t>vendore</a:t>
            </a:r>
            <a:r>
              <a:rPr lang="en-US" sz="2200" dirty="0" smtClean="0"/>
              <a:t>.</a:t>
            </a:r>
            <a:r>
              <a:rPr lang="sq-AL" sz="2200" dirty="0" smtClean="0"/>
              <a:t/>
            </a:r>
            <a:br>
              <a:rPr lang="sq-AL" sz="2200" dirty="0" smtClean="0"/>
            </a:br>
            <a:r>
              <a:rPr lang="en-US" sz="2200" dirty="0" smtClean="0"/>
              <a:t> </a:t>
            </a:r>
            <a:r>
              <a:rPr lang="en-US" sz="2200" dirty="0" err="1" smtClean="0"/>
              <a:t>Lidhëzat</a:t>
            </a:r>
            <a:r>
              <a:rPr lang="en-US" sz="2200" dirty="0" smtClean="0"/>
              <a:t> </a:t>
            </a:r>
            <a:r>
              <a:rPr lang="en-US" sz="2200" dirty="0" err="1" smtClean="0"/>
              <a:t>vendore</a:t>
            </a:r>
            <a:r>
              <a:rPr lang="en-US" sz="2200" dirty="0" smtClean="0"/>
              <a:t> </a:t>
            </a:r>
            <a:r>
              <a:rPr lang="en-US" sz="2200" dirty="0" err="1" smtClean="0"/>
              <a:t>janë</a:t>
            </a:r>
            <a:r>
              <a:rPr lang="en-US" sz="2200" dirty="0" smtClean="0"/>
              <a:t>: </a:t>
            </a:r>
            <a:r>
              <a:rPr lang="en-US" sz="2200" dirty="0" err="1" smtClean="0">
                <a:solidFill>
                  <a:srgbClr val="FF0000"/>
                </a:solidFill>
              </a:rPr>
              <a:t>tek</a:t>
            </a:r>
            <a:r>
              <a:rPr lang="en-US" sz="2200" dirty="0" smtClean="0">
                <a:solidFill>
                  <a:srgbClr val="FF0000"/>
                </a:solidFill>
              </a:rPr>
              <a:t>, </a:t>
            </a:r>
            <a:r>
              <a:rPr lang="en-US" sz="2200" dirty="0" err="1" smtClean="0">
                <a:solidFill>
                  <a:srgbClr val="FF0000"/>
                </a:solidFill>
              </a:rPr>
              <a:t>ku</a:t>
            </a:r>
            <a:r>
              <a:rPr lang="en-US" sz="2200" dirty="0" smtClean="0">
                <a:solidFill>
                  <a:srgbClr val="FF0000"/>
                </a:solidFill>
              </a:rPr>
              <a:t>, </a:t>
            </a:r>
            <a:r>
              <a:rPr lang="en-US" sz="2200" dirty="0" err="1" smtClean="0">
                <a:solidFill>
                  <a:srgbClr val="FF0000"/>
                </a:solidFill>
              </a:rPr>
              <a:t>nga</a:t>
            </a:r>
            <a:r>
              <a:rPr lang="en-US" sz="2200" dirty="0" smtClean="0">
                <a:solidFill>
                  <a:srgbClr val="FF0000"/>
                </a:solidFill>
              </a:rPr>
              <a:t>, </a:t>
            </a:r>
            <a:r>
              <a:rPr lang="en-US" sz="2200" dirty="0" err="1" smtClean="0">
                <a:solidFill>
                  <a:srgbClr val="FF0000"/>
                </a:solidFill>
              </a:rPr>
              <a:t>kudo</a:t>
            </a:r>
            <a:r>
              <a:rPr lang="en-US" sz="2200" dirty="0" smtClean="0">
                <a:solidFill>
                  <a:srgbClr val="FF0000"/>
                </a:solidFill>
              </a:rPr>
              <a:t>, </a:t>
            </a:r>
            <a:r>
              <a:rPr lang="en-US" sz="2200" dirty="0" err="1" smtClean="0">
                <a:solidFill>
                  <a:srgbClr val="FF0000"/>
                </a:solidFill>
              </a:rPr>
              <a:t>ngado</a:t>
            </a:r>
            <a:r>
              <a:rPr lang="en-US" sz="2200" dirty="0" smtClean="0">
                <a:solidFill>
                  <a:srgbClr val="FF0000"/>
                </a:solidFill>
              </a:rPr>
              <a:t>, </a:t>
            </a:r>
            <a:r>
              <a:rPr lang="en-US" sz="2200" dirty="0" err="1" smtClean="0">
                <a:solidFill>
                  <a:srgbClr val="FF0000"/>
                </a:solidFill>
              </a:rPr>
              <a:t>tekdo</a:t>
            </a:r>
            <a:r>
              <a:rPr lang="en-US" sz="2200" dirty="0" smtClean="0">
                <a:solidFill>
                  <a:srgbClr val="FF0000"/>
                </a:solidFill>
              </a:rPr>
              <a:t>, </a:t>
            </a:r>
            <a:r>
              <a:rPr lang="en-US" sz="2200" dirty="0" err="1" smtClean="0">
                <a:solidFill>
                  <a:srgbClr val="FF0000"/>
                </a:solidFill>
              </a:rPr>
              <a:t>deri</a:t>
            </a:r>
            <a:r>
              <a:rPr lang="en-US" sz="2200" dirty="0" smtClean="0">
                <a:solidFill>
                  <a:srgbClr val="FF0000"/>
                </a:solidFill>
              </a:rPr>
              <a:t> </a:t>
            </a:r>
            <a:r>
              <a:rPr lang="en-US" sz="2200" dirty="0" err="1" smtClean="0">
                <a:solidFill>
                  <a:srgbClr val="FF0000"/>
                </a:solidFill>
              </a:rPr>
              <a:t>ku</a:t>
            </a:r>
            <a:r>
              <a:rPr lang="en-US" sz="2200" dirty="0" smtClean="0">
                <a:solidFill>
                  <a:srgbClr val="FF0000"/>
                </a:solidFill>
              </a:rPr>
              <a:t>, </a:t>
            </a:r>
            <a:r>
              <a:rPr lang="en-US" sz="2200" dirty="0" err="1" smtClean="0">
                <a:solidFill>
                  <a:srgbClr val="FF0000"/>
                </a:solidFill>
              </a:rPr>
              <a:t>gjer</a:t>
            </a:r>
            <a:r>
              <a:rPr lang="en-US" sz="2200" dirty="0" smtClean="0">
                <a:solidFill>
                  <a:srgbClr val="FF0000"/>
                </a:solidFill>
              </a:rPr>
              <a:t> </a:t>
            </a:r>
            <a:r>
              <a:rPr lang="en-US" sz="2200" dirty="0" err="1" smtClean="0">
                <a:solidFill>
                  <a:srgbClr val="FF0000"/>
                </a:solidFill>
              </a:rPr>
              <a:t>ku</a:t>
            </a:r>
            <a:r>
              <a:rPr lang="en-US" sz="2200" dirty="0" smtClean="0">
                <a:solidFill>
                  <a:srgbClr val="FF0000"/>
                </a:solidFill>
              </a:rPr>
              <a:t>, </a:t>
            </a:r>
            <a:r>
              <a:rPr lang="en-US" sz="2200" dirty="0" err="1" smtClean="0">
                <a:solidFill>
                  <a:srgbClr val="FF0000"/>
                </a:solidFill>
              </a:rPr>
              <a:t>kudo</a:t>
            </a:r>
            <a:r>
              <a:rPr lang="en-US" sz="2200" dirty="0" smtClean="0">
                <a:solidFill>
                  <a:srgbClr val="FF0000"/>
                </a:solidFill>
              </a:rPr>
              <a:t> </a:t>
            </a:r>
            <a:r>
              <a:rPr lang="en-US" sz="2200" dirty="0" err="1" smtClean="0">
                <a:solidFill>
                  <a:srgbClr val="FF0000"/>
                </a:solidFill>
              </a:rPr>
              <a:t>që</a:t>
            </a:r>
            <a:r>
              <a:rPr lang="en-US" sz="2200" dirty="0" smtClean="0">
                <a:solidFill>
                  <a:srgbClr val="FF0000"/>
                </a:solidFill>
              </a:rPr>
              <a:t>, </a:t>
            </a:r>
            <a:r>
              <a:rPr lang="en-US" sz="2200" dirty="0" err="1" smtClean="0">
                <a:solidFill>
                  <a:srgbClr val="FF0000"/>
                </a:solidFill>
              </a:rPr>
              <a:t>ngado</a:t>
            </a:r>
            <a:r>
              <a:rPr lang="en-US" sz="2200" dirty="0" smtClean="0">
                <a:solidFill>
                  <a:srgbClr val="FF0000"/>
                </a:solidFill>
              </a:rPr>
              <a:t> </a:t>
            </a:r>
            <a:r>
              <a:rPr lang="en-US" sz="2200" dirty="0" err="1" smtClean="0">
                <a:solidFill>
                  <a:srgbClr val="FF0000"/>
                </a:solidFill>
              </a:rPr>
              <a:t>që</a:t>
            </a:r>
            <a:r>
              <a:rPr lang="en-US" sz="2200" dirty="0" smtClean="0">
                <a:solidFill>
                  <a:srgbClr val="FF0000"/>
                </a:solidFill>
              </a:rPr>
              <a:t>, </a:t>
            </a:r>
            <a:r>
              <a:rPr lang="en-US" sz="2200" dirty="0" err="1" smtClean="0">
                <a:solidFill>
                  <a:srgbClr val="FF0000"/>
                </a:solidFill>
              </a:rPr>
              <a:t>tekdo</a:t>
            </a:r>
            <a:r>
              <a:rPr lang="en-US" sz="2200" dirty="0" smtClean="0">
                <a:solidFill>
                  <a:srgbClr val="FF0000"/>
                </a:solidFill>
              </a:rPr>
              <a:t> </a:t>
            </a:r>
            <a:r>
              <a:rPr lang="en-US" sz="2200" dirty="0" err="1" smtClean="0">
                <a:solidFill>
                  <a:srgbClr val="FF0000"/>
                </a:solidFill>
              </a:rPr>
              <a:t>që</a:t>
            </a:r>
            <a:r>
              <a:rPr lang="en-US" sz="2200" dirty="0" smtClean="0">
                <a:solidFill>
                  <a:srgbClr val="FF0000"/>
                </a:solidFill>
              </a:rPr>
              <a:t> </a:t>
            </a:r>
            <a:r>
              <a:rPr lang="en-US" sz="2200" dirty="0" err="1" smtClean="0">
                <a:solidFill>
                  <a:schemeClr val="tx1"/>
                </a:solidFill>
              </a:rPr>
              <a:t>etj</a:t>
            </a:r>
            <a:r>
              <a:rPr lang="en-US" sz="2200" dirty="0" smtClean="0">
                <a:solidFill>
                  <a:schemeClr val="tx1"/>
                </a:solidFill>
              </a:rPr>
              <a:t>. </a:t>
            </a:r>
            <a:r>
              <a:rPr lang="sq-AL" sz="2200" dirty="0" smtClean="0"/>
              <a:t/>
            </a:r>
            <a:br>
              <a:rPr lang="sq-AL" sz="2200" dirty="0" smtClean="0"/>
            </a:br>
            <a:r>
              <a:rPr lang="sq-AL" sz="2200" dirty="0" smtClean="0"/>
              <a:t>P.sh. </a:t>
            </a:r>
            <a:r>
              <a:rPr lang="en-US" sz="2200" dirty="0" smtClean="0">
                <a:solidFill>
                  <a:srgbClr val="FF0000"/>
                </a:solidFill>
              </a:rPr>
              <a:t>Ku</a:t>
            </a:r>
            <a:r>
              <a:rPr lang="en-US" sz="2200" dirty="0" smtClean="0"/>
              <a:t> ka </a:t>
            </a:r>
            <a:r>
              <a:rPr lang="en-US" sz="2200" dirty="0" err="1" smtClean="0"/>
              <a:t>punë</a:t>
            </a:r>
            <a:r>
              <a:rPr lang="en-US" sz="2200" dirty="0" smtClean="0"/>
              <a:t>, ka </a:t>
            </a:r>
            <a:r>
              <a:rPr lang="en-US" sz="2200" dirty="0" err="1" smtClean="0"/>
              <a:t>edhe</a:t>
            </a:r>
            <a:r>
              <a:rPr lang="en-US" sz="2200" dirty="0" smtClean="0"/>
              <a:t> </a:t>
            </a:r>
            <a:r>
              <a:rPr lang="en-US" sz="2200" dirty="0" err="1" smtClean="0"/>
              <a:t>bereqet</a:t>
            </a:r>
            <a:r>
              <a:rPr lang="sq-AL" sz="2200" dirty="0" smtClean="0"/>
              <a:t>.</a:t>
            </a:r>
            <a:br>
              <a:rPr lang="sq-AL" sz="2200" dirty="0" smtClean="0"/>
            </a:br>
            <a:r>
              <a:rPr lang="sq-AL" sz="2200" dirty="0"/>
              <a:t/>
            </a:r>
            <a:br>
              <a:rPr lang="sq-AL" sz="2200" dirty="0"/>
            </a:br>
            <a:r>
              <a:rPr lang="en-US" sz="2200" b="1" u="sng" dirty="0" smtClean="0"/>
              <a:t>c</a:t>
            </a:r>
            <a:r>
              <a:rPr lang="sq-AL" sz="2200" b="1" u="sng" dirty="0" smtClean="0"/>
              <a:t>)</a:t>
            </a:r>
            <a:r>
              <a:rPr lang="en-US" sz="2200" b="1" u="sng" dirty="0" err="1" smtClean="0"/>
              <a:t>Lidhëzat</a:t>
            </a:r>
            <a:r>
              <a:rPr lang="en-US" sz="2200" b="1" u="sng" dirty="0" smtClean="0"/>
              <a:t> </a:t>
            </a:r>
            <a:r>
              <a:rPr lang="en-US" sz="2200" b="1" u="sng" dirty="0" err="1" smtClean="0"/>
              <a:t>kohore</a:t>
            </a:r>
            <a:r>
              <a:rPr lang="en-US" sz="2200" b="1" u="sng" dirty="0" smtClean="0"/>
              <a:t> </a:t>
            </a:r>
            <a:r>
              <a:rPr lang="sq-AL" sz="2200" dirty="0"/>
              <a:t/>
            </a:r>
            <a:br>
              <a:rPr lang="sq-AL" sz="2200" dirty="0"/>
            </a:br>
            <a:r>
              <a:rPr lang="sq-AL" sz="2200" dirty="0"/>
              <a:t>S</a:t>
            </a:r>
            <a:r>
              <a:rPr lang="en-US" sz="2200" dirty="0" err="1" smtClean="0"/>
              <a:t>hërbejnë</a:t>
            </a:r>
            <a:r>
              <a:rPr lang="en-US" sz="2200" dirty="0" smtClean="0"/>
              <a:t> </a:t>
            </a:r>
            <a:r>
              <a:rPr lang="en-US" sz="2200" dirty="0" err="1" smtClean="0"/>
              <a:t>për</a:t>
            </a:r>
            <a:r>
              <a:rPr lang="en-US" sz="2200" dirty="0" smtClean="0"/>
              <a:t> </a:t>
            </a:r>
            <a:r>
              <a:rPr lang="en-US" sz="2200" dirty="0" err="1" smtClean="0"/>
              <a:t>të</a:t>
            </a:r>
            <a:r>
              <a:rPr lang="en-US" sz="2200" dirty="0" smtClean="0"/>
              <a:t> </a:t>
            </a:r>
            <a:r>
              <a:rPr lang="en-US" sz="2200" dirty="0" err="1" smtClean="0"/>
              <a:t>ndërtuar</a:t>
            </a:r>
            <a:r>
              <a:rPr lang="en-US" sz="2200" dirty="0" smtClean="0"/>
              <a:t> </a:t>
            </a:r>
            <a:r>
              <a:rPr lang="en-US" sz="2200" dirty="0" err="1" smtClean="0"/>
              <a:t>fjali</a:t>
            </a:r>
            <a:r>
              <a:rPr lang="en-US" sz="2200" dirty="0" smtClean="0"/>
              <a:t> </a:t>
            </a:r>
            <a:r>
              <a:rPr lang="en-US" sz="2200" dirty="0" err="1" smtClean="0"/>
              <a:t>që</a:t>
            </a:r>
            <a:r>
              <a:rPr lang="en-US" sz="2200" dirty="0" smtClean="0"/>
              <a:t> </a:t>
            </a:r>
            <a:r>
              <a:rPr lang="en-US" sz="2200" dirty="0" err="1" smtClean="0"/>
              <a:t>shprehin</a:t>
            </a:r>
            <a:r>
              <a:rPr lang="en-US" sz="2200" dirty="0" smtClean="0"/>
              <a:t> </a:t>
            </a:r>
            <a:r>
              <a:rPr lang="en-US" sz="2200" dirty="0" err="1" smtClean="0"/>
              <a:t>lloje</a:t>
            </a:r>
            <a:r>
              <a:rPr lang="en-US" sz="2200" dirty="0" smtClean="0"/>
              <a:t> </a:t>
            </a:r>
            <a:r>
              <a:rPr lang="en-US" sz="2200" dirty="0" err="1" smtClean="0"/>
              <a:t>të</a:t>
            </a:r>
            <a:r>
              <a:rPr lang="en-US" sz="2200" dirty="0" smtClean="0"/>
              <a:t> </a:t>
            </a:r>
            <a:r>
              <a:rPr lang="en-US" sz="2200" dirty="0" err="1" smtClean="0"/>
              <a:t>ndryshme</a:t>
            </a:r>
            <a:r>
              <a:rPr lang="en-US" sz="2200" dirty="0" smtClean="0"/>
              <a:t> </a:t>
            </a:r>
            <a:r>
              <a:rPr lang="en-US" sz="2200" dirty="0" err="1" smtClean="0"/>
              <a:t>marrëdhëniesh</a:t>
            </a:r>
            <a:r>
              <a:rPr lang="en-US" sz="2200" dirty="0" smtClean="0"/>
              <a:t> </a:t>
            </a:r>
            <a:r>
              <a:rPr lang="en-US" sz="2200" dirty="0" err="1" smtClean="0"/>
              <a:t>kohore</a:t>
            </a:r>
            <a:r>
              <a:rPr lang="en-US" sz="2200" dirty="0" smtClean="0"/>
              <a:t>. </a:t>
            </a:r>
            <a:r>
              <a:rPr lang="en-US" sz="2200" dirty="0" err="1" smtClean="0"/>
              <a:t>Të</a:t>
            </a:r>
            <a:r>
              <a:rPr lang="en-US" sz="2200" dirty="0" smtClean="0"/>
              <a:t> </a:t>
            </a:r>
            <a:r>
              <a:rPr lang="en-US" sz="2200" dirty="0" err="1" smtClean="0"/>
              <a:t>këtilla</a:t>
            </a:r>
            <a:r>
              <a:rPr lang="en-US" sz="2200" dirty="0" smtClean="0"/>
              <a:t> </a:t>
            </a:r>
            <a:r>
              <a:rPr lang="en-US" sz="2200" dirty="0" err="1" smtClean="0"/>
              <a:t>janë</a:t>
            </a:r>
            <a:r>
              <a:rPr lang="en-US" sz="2200" dirty="0" smtClean="0"/>
              <a:t> </a:t>
            </a:r>
            <a:r>
              <a:rPr lang="en-US" sz="2200" dirty="0" err="1" smtClean="0"/>
              <a:t>lidhëzat</a:t>
            </a:r>
            <a:r>
              <a:rPr lang="en-US" sz="2200" dirty="0" smtClean="0"/>
              <a:t> </a:t>
            </a:r>
            <a:r>
              <a:rPr lang="en-US" sz="2200" dirty="0" err="1" smtClean="0"/>
              <a:t>dhe</a:t>
            </a:r>
            <a:r>
              <a:rPr lang="en-US" sz="2200" dirty="0" smtClean="0"/>
              <a:t> </a:t>
            </a:r>
            <a:r>
              <a:rPr lang="en-US" sz="2200" dirty="0" err="1" smtClean="0"/>
              <a:t>lokucionet</a:t>
            </a:r>
            <a:r>
              <a:rPr lang="en-US" sz="2200" dirty="0" smtClean="0"/>
              <a:t>: </a:t>
            </a:r>
            <a:r>
              <a:rPr lang="en-US" sz="2200" dirty="0" err="1" smtClean="0">
                <a:solidFill>
                  <a:srgbClr val="FF0000"/>
                </a:solidFill>
              </a:rPr>
              <a:t>kur</a:t>
            </a:r>
            <a:r>
              <a:rPr lang="en-US" sz="2200" dirty="0" smtClean="0">
                <a:solidFill>
                  <a:srgbClr val="FF0000"/>
                </a:solidFill>
              </a:rPr>
              <a:t>, </a:t>
            </a:r>
            <a:r>
              <a:rPr lang="en-US" sz="2200" dirty="0" err="1" smtClean="0">
                <a:solidFill>
                  <a:srgbClr val="FF0000"/>
                </a:solidFill>
              </a:rPr>
              <a:t>derisa</a:t>
            </a:r>
            <a:r>
              <a:rPr lang="en-US" sz="2200" dirty="0" smtClean="0">
                <a:solidFill>
                  <a:srgbClr val="FF0000"/>
                </a:solidFill>
              </a:rPr>
              <a:t>, </a:t>
            </a:r>
            <a:r>
              <a:rPr lang="en-US" sz="2200" dirty="0" err="1" smtClean="0">
                <a:solidFill>
                  <a:srgbClr val="FF0000"/>
                </a:solidFill>
              </a:rPr>
              <a:t>pasi</a:t>
            </a:r>
            <a:r>
              <a:rPr lang="en-US" sz="2200" dirty="0" smtClean="0">
                <a:solidFill>
                  <a:srgbClr val="FF0000"/>
                </a:solidFill>
              </a:rPr>
              <a:t>, </a:t>
            </a:r>
            <a:r>
              <a:rPr lang="en-US" sz="2200" dirty="0" err="1" smtClean="0">
                <a:solidFill>
                  <a:srgbClr val="FF0000"/>
                </a:solidFill>
              </a:rPr>
              <a:t>mbasi</a:t>
            </a:r>
            <a:r>
              <a:rPr lang="en-US" sz="2200" dirty="0" smtClean="0">
                <a:solidFill>
                  <a:srgbClr val="FF0000"/>
                </a:solidFill>
              </a:rPr>
              <a:t>, </a:t>
            </a:r>
            <a:r>
              <a:rPr lang="en-US" sz="2200" dirty="0" err="1" smtClean="0">
                <a:solidFill>
                  <a:srgbClr val="FF0000"/>
                </a:solidFill>
              </a:rPr>
              <a:t>ndërsa</a:t>
            </a:r>
            <a:r>
              <a:rPr lang="en-US" sz="2200" dirty="0" smtClean="0">
                <a:solidFill>
                  <a:srgbClr val="FF0000"/>
                </a:solidFill>
              </a:rPr>
              <a:t>, </a:t>
            </a:r>
            <a:r>
              <a:rPr lang="en-US" sz="2200" dirty="0" err="1" smtClean="0">
                <a:solidFill>
                  <a:srgbClr val="FF0000"/>
                </a:solidFill>
              </a:rPr>
              <a:t>që</a:t>
            </a:r>
            <a:r>
              <a:rPr lang="en-US" sz="2200" dirty="0" smtClean="0">
                <a:solidFill>
                  <a:srgbClr val="FF0000"/>
                </a:solidFill>
              </a:rPr>
              <a:t> </a:t>
            </a:r>
            <a:r>
              <a:rPr lang="en-US" sz="2200" dirty="0" err="1" smtClean="0">
                <a:solidFill>
                  <a:srgbClr val="FF0000"/>
                </a:solidFill>
              </a:rPr>
              <a:t>kur</a:t>
            </a:r>
            <a:r>
              <a:rPr lang="en-US" sz="2200" dirty="0" smtClean="0">
                <a:solidFill>
                  <a:srgbClr val="FF0000"/>
                </a:solidFill>
              </a:rPr>
              <a:t> se, </a:t>
            </a:r>
            <a:r>
              <a:rPr lang="en-US" sz="2200" dirty="0" err="1" smtClean="0">
                <a:solidFill>
                  <a:srgbClr val="FF0000"/>
                </a:solidFill>
              </a:rPr>
              <a:t>kurdoherë</a:t>
            </a:r>
            <a:r>
              <a:rPr lang="en-US" sz="2200" dirty="0" smtClean="0">
                <a:solidFill>
                  <a:srgbClr val="FF0000"/>
                </a:solidFill>
              </a:rPr>
              <a:t>, </a:t>
            </a:r>
            <a:r>
              <a:rPr lang="en-US" sz="2200" dirty="0" err="1" smtClean="0">
                <a:solidFill>
                  <a:srgbClr val="FF0000"/>
                </a:solidFill>
              </a:rPr>
              <a:t>sa</a:t>
            </a:r>
            <a:r>
              <a:rPr lang="en-US" sz="2200" dirty="0" smtClean="0">
                <a:solidFill>
                  <a:srgbClr val="FF0000"/>
                </a:solidFill>
              </a:rPr>
              <a:t> </a:t>
            </a:r>
            <a:r>
              <a:rPr lang="en-US" sz="2200" dirty="0" err="1" smtClean="0">
                <a:solidFill>
                  <a:srgbClr val="FF0000"/>
                </a:solidFill>
              </a:rPr>
              <a:t>herë</a:t>
            </a:r>
            <a:r>
              <a:rPr lang="en-US" sz="2200" dirty="0" smtClean="0">
                <a:solidFill>
                  <a:srgbClr val="FF0000"/>
                </a:solidFill>
              </a:rPr>
              <a:t>, </a:t>
            </a:r>
            <a:r>
              <a:rPr lang="en-US" sz="2200" dirty="0" err="1" smtClean="0">
                <a:solidFill>
                  <a:srgbClr val="FF0000"/>
                </a:solidFill>
              </a:rPr>
              <a:t>sa</a:t>
            </a:r>
            <a:r>
              <a:rPr lang="en-US" sz="2200" dirty="0" smtClean="0">
                <a:solidFill>
                  <a:srgbClr val="FF0000"/>
                </a:solidFill>
              </a:rPr>
              <a:t> </a:t>
            </a:r>
            <a:r>
              <a:rPr lang="en-US" sz="2200" dirty="0" err="1" smtClean="0">
                <a:solidFill>
                  <a:srgbClr val="FF0000"/>
                </a:solidFill>
              </a:rPr>
              <a:t>kohë</a:t>
            </a:r>
            <a:r>
              <a:rPr lang="en-US" sz="2200" dirty="0" smtClean="0">
                <a:solidFill>
                  <a:srgbClr val="FF0000"/>
                </a:solidFill>
              </a:rPr>
              <a:t>, </a:t>
            </a:r>
            <a:r>
              <a:rPr lang="en-US" sz="2200" dirty="0" err="1" smtClean="0">
                <a:solidFill>
                  <a:srgbClr val="FF0000"/>
                </a:solidFill>
              </a:rPr>
              <a:t>që</a:t>
            </a:r>
            <a:r>
              <a:rPr lang="en-US" sz="2200" dirty="0" smtClean="0">
                <a:solidFill>
                  <a:srgbClr val="FF0000"/>
                </a:solidFill>
              </a:rPr>
              <a:t> </a:t>
            </a:r>
            <a:r>
              <a:rPr lang="en-US" sz="2200" dirty="0" err="1" smtClean="0">
                <a:solidFill>
                  <a:srgbClr val="FF0000"/>
                </a:solidFill>
              </a:rPr>
              <a:t>kur</a:t>
            </a:r>
            <a:r>
              <a:rPr lang="en-US" sz="2200" dirty="0" smtClean="0">
                <a:solidFill>
                  <a:srgbClr val="FF0000"/>
                </a:solidFill>
              </a:rPr>
              <a:t> </a:t>
            </a:r>
            <a:r>
              <a:rPr lang="en-US" sz="2200" dirty="0" err="1" smtClean="0"/>
              <a:t>etj</a:t>
            </a:r>
            <a:r>
              <a:rPr lang="en-US" sz="2200" dirty="0" smtClean="0"/>
              <a:t>.</a:t>
            </a:r>
            <a:r>
              <a:rPr lang="sq-AL" sz="2200" dirty="0" smtClean="0"/>
              <a:t/>
            </a:r>
            <a:br>
              <a:rPr lang="sq-AL" sz="2200" dirty="0" smtClean="0"/>
            </a:br>
            <a:r>
              <a:rPr lang="sq-AL" sz="2200" dirty="0" smtClean="0"/>
              <a:t>P.sh. </a:t>
            </a:r>
            <a:r>
              <a:rPr lang="en-US" sz="2200" dirty="0" err="1" smtClean="0">
                <a:solidFill>
                  <a:srgbClr val="FF0000"/>
                </a:solidFill>
              </a:rPr>
              <a:t>Kur</a:t>
            </a:r>
            <a:r>
              <a:rPr lang="en-US" sz="2200" dirty="0" smtClean="0"/>
              <a:t> </a:t>
            </a:r>
            <a:r>
              <a:rPr lang="en-US" sz="2200" dirty="0" err="1" smtClean="0"/>
              <a:t>erdhën</a:t>
            </a:r>
            <a:r>
              <a:rPr lang="en-US" sz="2200" dirty="0" smtClean="0"/>
              <a:t> </a:t>
            </a:r>
            <a:r>
              <a:rPr lang="en-US" sz="2200" dirty="0" err="1" smtClean="0"/>
              <a:t>mendtë</a:t>
            </a:r>
            <a:r>
              <a:rPr lang="en-US" sz="2200" dirty="0" smtClean="0"/>
              <a:t>, </a:t>
            </a:r>
            <a:r>
              <a:rPr lang="en-US" sz="2200" dirty="0" err="1" smtClean="0"/>
              <a:t>ikën</a:t>
            </a:r>
            <a:r>
              <a:rPr lang="en-US" sz="2200" dirty="0" smtClean="0"/>
              <a:t> </a:t>
            </a:r>
            <a:r>
              <a:rPr lang="en-US" sz="2200" dirty="0" err="1" smtClean="0"/>
              <a:t>dhentë</a:t>
            </a:r>
            <a:r>
              <a:rPr lang="en-US" sz="2200" dirty="0" smtClean="0"/>
              <a:t>.</a:t>
            </a:r>
            <a:r>
              <a:rPr lang="sq-AL" sz="2000" dirty="0" smtClean="0"/>
              <a:t/>
            </a:r>
            <a:br>
              <a:rPr lang="sq-AL" sz="2000" dirty="0" smtClean="0"/>
            </a:br>
            <a:r>
              <a:rPr lang="sq-AL" sz="2000" dirty="0"/>
              <a:t/>
            </a:r>
            <a:br>
              <a:rPr lang="sq-AL" sz="2000" dirty="0"/>
            </a:br>
            <a:r>
              <a:rPr lang="sq-AL" sz="2000" dirty="0" smtClean="0"/>
              <a:t/>
            </a:r>
            <a:br>
              <a:rPr lang="sq-AL" sz="2000" dirty="0" smtClean="0"/>
            </a:br>
            <a:r>
              <a:rPr lang="en-US" sz="2000" dirty="0" smtClean="0"/>
              <a:t> </a:t>
            </a:r>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4722"/>
          </a:xfrm>
        </p:spPr>
        <p:style>
          <a:lnRef idx="1">
            <a:schemeClr val="accent1"/>
          </a:lnRef>
          <a:fillRef idx="2">
            <a:schemeClr val="accent1"/>
          </a:fillRef>
          <a:effectRef idx="1">
            <a:schemeClr val="accent1"/>
          </a:effectRef>
          <a:fontRef idx="minor">
            <a:schemeClr val="dk1"/>
          </a:fontRef>
        </p:style>
        <p:txBody>
          <a:bodyPr>
            <a:normAutofit/>
          </a:bodyPr>
          <a:lstStyle/>
          <a:p>
            <a:pPr algn="l"/>
            <a:r>
              <a:rPr lang="en-US" sz="2000" b="1" u="sng" dirty="0" smtClean="0"/>
              <a:t>d</a:t>
            </a:r>
            <a:r>
              <a:rPr lang="sq-AL" sz="2000" b="1" u="sng" dirty="0" smtClean="0"/>
              <a:t>) </a:t>
            </a:r>
            <a:r>
              <a:rPr lang="en-US" sz="2000" b="1" u="sng" dirty="0" err="1" smtClean="0"/>
              <a:t>Lidhëzat</a:t>
            </a:r>
            <a:r>
              <a:rPr lang="en-US" sz="2000" b="1" u="sng" dirty="0" smtClean="0"/>
              <a:t> </a:t>
            </a:r>
            <a:r>
              <a:rPr lang="en-US" sz="2000" b="1" u="sng" dirty="0" err="1" smtClean="0"/>
              <a:t>shkakore</a:t>
            </a:r>
            <a:r>
              <a:rPr lang="en-US" sz="2000" b="1" u="sng" dirty="0" smtClean="0"/>
              <a:t> </a:t>
            </a:r>
            <a:r>
              <a:rPr lang="sq-AL" sz="2000" b="1" u="sng" dirty="0" smtClean="0"/>
              <a:t/>
            </a:r>
            <a:br>
              <a:rPr lang="sq-AL" sz="2000" b="1" u="sng" dirty="0" smtClean="0"/>
            </a:br>
            <a:r>
              <a:rPr lang="en-US" sz="2000" dirty="0" err="1" smtClean="0"/>
              <a:t>Këta</a:t>
            </a:r>
            <a:r>
              <a:rPr lang="en-US" sz="2000" dirty="0" smtClean="0"/>
              <a:t> </a:t>
            </a:r>
            <a:r>
              <a:rPr lang="en-US" sz="2000" dirty="0" err="1" smtClean="0"/>
              <a:t>lidhëza</a:t>
            </a:r>
            <a:r>
              <a:rPr lang="en-US" sz="2000" dirty="0" smtClean="0"/>
              <a:t> </a:t>
            </a:r>
            <a:r>
              <a:rPr lang="en-US" sz="2000" dirty="0" err="1" smtClean="0"/>
              <a:t>shprehin</a:t>
            </a:r>
            <a:r>
              <a:rPr lang="en-US" sz="2000" dirty="0" smtClean="0"/>
              <a:t> </a:t>
            </a:r>
            <a:r>
              <a:rPr lang="en-US" sz="2000" dirty="0" err="1" smtClean="0"/>
              <a:t>marrëdhënie</a:t>
            </a:r>
            <a:r>
              <a:rPr lang="en-US" sz="2000" dirty="0" smtClean="0"/>
              <a:t> </a:t>
            </a:r>
            <a:r>
              <a:rPr lang="en-US" sz="2000" dirty="0" err="1" smtClean="0"/>
              <a:t>të</a:t>
            </a:r>
            <a:r>
              <a:rPr lang="en-US" sz="2000" dirty="0" smtClean="0"/>
              <a:t> </a:t>
            </a:r>
            <a:r>
              <a:rPr lang="en-US" sz="2000" dirty="0" err="1" smtClean="0"/>
              <a:t>ndryshme</a:t>
            </a:r>
            <a:r>
              <a:rPr lang="en-US" sz="2000" dirty="0" smtClean="0"/>
              <a:t> </a:t>
            </a:r>
            <a:r>
              <a:rPr lang="en-US" sz="2000" dirty="0" err="1" smtClean="0"/>
              <a:t>shkakore</a:t>
            </a:r>
            <a:r>
              <a:rPr lang="en-US" sz="2000" dirty="0" smtClean="0"/>
              <a:t>. </a:t>
            </a:r>
            <a:r>
              <a:rPr lang="sq-AL" sz="2000" dirty="0" smtClean="0"/>
              <a:t/>
            </a:r>
            <a:br>
              <a:rPr lang="sq-AL" sz="2000" dirty="0" smtClean="0"/>
            </a:br>
            <a:r>
              <a:rPr lang="en-US" sz="2000" dirty="0" err="1" smtClean="0"/>
              <a:t>Të</a:t>
            </a:r>
            <a:r>
              <a:rPr lang="en-US" sz="2000" dirty="0" smtClean="0"/>
              <a:t> </a:t>
            </a:r>
            <a:r>
              <a:rPr lang="en-US" sz="2000" dirty="0" err="1" smtClean="0"/>
              <a:t>tilla</a:t>
            </a:r>
            <a:r>
              <a:rPr lang="en-US" sz="2000" dirty="0" smtClean="0"/>
              <a:t> </a:t>
            </a:r>
            <a:r>
              <a:rPr lang="en-US" sz="2000" dirty="0" err="1" smtClean="0"/>
              <a:t>janë</a:t>
            </a:r>
            <a:r>
              <a:rPr lang="en-US" sz="2000" dirty="0" smtClean="0"/>
              <a:t>:</a:t>
            </a:r>
            <a:r>
              <a:rPr lang="sq-AL" sz="2000" dirty="0" smtClean="0"/>
              <a:t> </a:t>
            </a:r>
            <a:r>
              <a:rPr lang="en-US" sz="2000" dirty="0" err="1" smtClean="0">
                <a:solidFill>
                  <a:srgbClr val="FF0000"/>
                </a:solidFill>
              </a:rPr>
              <a:t>sepse</a:t>
            </a:r>
            <a:r>
              <a:rPr lang="en-US" sz="2000" dirty="0" smtClean="0">
                <a:solidFill>
                  <a:srgbClr val="FF0000"/>
                </a:solidFill>
              </a:rPr>
              <a:t>, </a:t>
            </a:r>
            <a:r>
              <a:rPr lang="en-US" sz="2000" dirty="0" err="1" smtClean="0">
                <a:solidFill>
                  <a:srgbClr val="FF0000"/>
                </a:solidFill>
              </a:rPr>
              <a:t>si</a:t>
            </a:r>
            <a:r>
              <a:rPr lang="en-US" sz="2000" dirty="0" smtClean="0">
                <a:solidFill>
                  <a:srgbClr val="FF0000"/>
                </a:solidFill>
              </a:rPr>
              <a:t>, </a:t>
            </a:r>
            <a:r>
              <a:rPr lang="en-US" sz="2000" dirty="0" err="1" smtClean="0">
                <a:solidFill>
                  <a:srgbClr val="FF0000"/>
                </a:solidFill>
              </a:rPr>
              <a:t>pasi</a:t>
            </a:r>
            <a:r>
              <a:rPr lang="en-US" sz="2000" dirty="0" smtClean="0">
                <a:solidFill>
                  <a:srgbClr val="FF0000"/>
                </a:solidFill>
              </a:rPr>
              <a:t>, </a:t>
            </a:r>
            <a:r>
              <a:rPr lang="en-US" sz="2000" dirty="0" err="1" smtClean="0">
                <a:solidFill>
                  <a:srgbClr val="FF0000"/>
                </a:solidFill>
              </a:rPr>
              <a:t>derisa</a:t>
            </a:r>
            <a:r>
              <a:rPr lang="en-US" sz="2000" dirty="0" smtClean="0">
                <a:solidFill>
                  <a:srgbClr val="FF0000"/>
                </a:solidFill>
              </a:rPr>
              <a:t>, </a:t>
            </a:r>
            <a:r>
              <a:rPr lang="en-US" sz="2000" dirty="0" err="1" smtClean="0">
                <a:solidFill>
                  <a:srgbClr val="FF0000"/>
                </a:solidFill>
              </a:rPr>
              <a:t>gjersa</a:t>
            </a:r>
            <a:r>
              <a:rPr lang="en-US" sz="2000" dirty="0" smtClean="0">
                <a:solidFill>
                  <a:srgbClr val="FF0000"/>
                </a:solidFill>
              </a:rPr>
              <a:t>, </a:t>
            </a:r>
            <a:r>
              <a:rPr lang="en-US" sz="2000" dirty="0" err="1" smtClean="0">
                <a:solidFill>
                  <a:srgbClr val="FF0000"/>
                </a:solidFill>
              </a:rPr>
              <a:t>sapo</a:t>
            </a:r>
            <a:r>
              <a:rPr lang="en-US" sz="2000" dirty="0" smtClean="0">
                <a:solidFill>
                  <a:srgbClr val="FF0000"/>
                </a:solidFill>
              </a:rPr>
              <a:t>, </a:t>
            </a:r>
            <a:r>
              <a:rPr lang="en-US" sz="2000" dirty="0" err="1" smtClean="0">
                <a:solidFill>
                  <a:srgbClr val="FF0000"/>
                </a:solidFill>
              </a:rPr>
              <a:t>meqë</a:t>
            </a:r>
            <a:r>
              <a:rPr lang="en-US" sz="2000" dirty="0" smtClean="0">
                <a:solidFill>
                  <a:srgbClr val="FF0000"/>
                </a:solidFill>
              </a:rPr>
              <a:t>, </a:t>
            </a:r>
            <a:r>
              <a:rPr lang="en-US" sz="2000" dirty="0" err="1" smtClean="0">
                <a:solidFill>
                  <a:srgbClr val="FF0000"/>
                </a:solidFill>
              </a:rPr>
              <a:t>ngase</a:t>
            </a:r>
            <a:r>
              <a:rPr lang="en-US" sz="2000" dirty="0" smtClean="0">
                <a:solidFill>
                  <a:srgbClr val="FF0000"/>
                </a:solidFill>
              </a:rPr>
              <a:t>, </a:t>
            </a:r>
            <a:r>
              <a:rPr lang="en-US" sz="2000" dirty="0" err="1" smtClean="0">
                <a:solidFill>
                  <a:srgbClr val="FF0000"/>
                </a:solidFill>
              </a:rPr>
              <a:t>për</a:t>
            </a:r>
            <a:r>
              <a:rPr lang="en-US" sz="2000" dirty="0" smtClean="0">
                <a:solidFill>
                  <a:srgbClr val="FF0000"/>
                </a:solidFill>
              </a:rPr>
              <a:t> </a:t>
            </a:r>
            <a:r>
              <a:rPr lang="en-US" sz="2000" dirty="0" err="1" smtClean="0">
                <a:solidFill>
                  <a:srgbClr val="FF0000"/>
                </a:solidFill>
              </a:rPr>
              <a:t>shkak</a:t>
            </a:r>
            <a:r>
              <a:rPr lang="en-US" sz="2000" dirty="0" smtClean="0">
                <a:solidFill>
                  <a:srgbClr val="FF0000"/>
                </a:solidFill>
              </a:rPr>
              <a:t> se </a:t>
            </a:r>
            <a:r>
              <a:rPr lang="en-US" sz="2000" dirty="0" err="1" smtClean="0"/>
              <a:t>etj</a:t>
            </a:r>
            <a:r>
              <a:rPr lang="en-US" sz="2000" dirty="0" smtClean="0"/>
              <a:t>. </a:t>
            </a:r>
            <a:r>
              <a:rPr lang="sq-AL" sz="2000" dirty="0" smtClean="0"/>
              <a:t>P.sh. </a:t>
            </a:r>
            <a:r>
              <a:rPr lang="en-US" sz="2000" dirty="0" err="1" smtClean="0"/>
              <a:t>Tërë</a:t>
            </a:r>
            <a:r>
              <a:rPr lang="en-US" sz="2000" dirty="0" smtClean="0"/>
              <a:t> </a:t>
            </a:r>
            <a:r>
              <a:rPr lang="en-US" sz="2000" dirty="0" err="1" smtClean="0"/>
              <a:t>natën</a:t>
            </a:r>
            <a:r>
              <a:rPr lang="en-US" sz="2000" dirty="0" smtClean="0"/>
              <a:t> u </a:t>
            </a:r>
            <a:r>
              <a:rPr lang="en-US" sz="2000" dirty="0" err="1" smtClean="0"/>
              <a:t>pastruan</a:t>
            </a:r>
            <a:r>
              <a:rPr lang="en-US" sz="2000" dirty="0" smtClean="0"/>
              <a:t> </a:t>
            </a:r>
            <a:r>
              <a:rPr lang="en-US" sz="2000" dirty="0" err="1" smtClean="0"/>
              <a:t>rrugët</a:t>
            </a:r>
            <a:r>
              <a:rPr lang="en-US" sz="2000" dirty="0" smtClean="0"/>
              <a:t>, </a:t>
            </a:r>
            <a:r>
              <a:rPr lang="en-US" sz="2000" dirty="0" err="1" smtClean="0">
                <a:solidFill>
                  <a:srgbClr val="FF0000"/>
                </a:solidFill>
              </a:rPr>
              <a:t>për</a:t>
            </a:r>
            <a:r>
              <a:rPr lang="en-US" sz="2000" dirty="0" smtClean="0">
                <a:solidFill>
                  <a:srgbClr val="FF0000"/>
                </a:solidFill>
              </a:rPr>
              <a:t> </a:t>
            </a:r>
            <a:r>
              <a:rPr lang="en-US" sz="2000" dirty="0" err="1" smtClean="0">
                <a:solidFill>
                  <a:srgbClr val="FF0000"/>
                </a:solidFill>
              </a:rPr>
              <a:t>shkak</a:t>
            </a:r>
            <a:r>
              <a:rPr lang="en-US" sz="2000" dirty="0" smtClean="0">
                <a:solidFill>
                  <a:srgbClr val="FF0000"/>
                </a:solidFill>
              </a:rPr>
              <a:t> se </a:t>
            </a:r>
            <a:r>
              <a:rPr lang="en-US" sz="2000" dirty="0" err="1" smtClean="0"/>
              <a:t>kishte</a:t>
            </a:r>
            <a:r>
              <a:rPr lang="en-US" sz="2000" dirty="0" smtClean="0"/>
              <a:t> </a:t>
            </a:r>
            <a:r>
              <a:rPr lang="en-US" sz="2000" dirty="0" err="1" smtClean="0"/>
              <a:t>rënë</a:t>
            </a:r>
            <a:r>
              <a:rPr lang="en-US" sz="2000" dirty="0" smtClean="0"/>
              <a:t> </a:t>
            </a:r>
            <a:r>
              <a:rPr lang="en-US" sz="2000" dirty="0" err="1" smtClean="0"/>
              <a:t>shumë</a:t>
            </a:r>
            <a:r>
              <a:rPr lang="en-US" sz="2000" dirty="0" smtClean="0"/>
              <a:t> </a:t>
            </a:r>
            <a:r>
              <a:rPr lang="en-US" sz="2000" dirty="0" err="1" smtClean="0"/>
              <a:t>dëborë</a:t>
            </a:r>
            <a:r>
              <a:rPr lang="en-US" sz="2000" dirty="0" smtClean="0"/>
              <a:t>.</a:t>
            </a:r>
            <a:r>
              <a:rPr lang="sq-AL" sz="2000" dirty="0" smtClean="0"/>
              <a:t/>
            </a:r>
            <a:br>
              <a:rPr lang="sq-AL" sz="2000" dirty="0" smtClean="0"/>
            </a:br>
            <a:r>
              <a:rPr lang="sq-AL" sz="2000" dirty="0"/>
              <a:t/>
            </a:r>
            <a:br>
              <a:rPr lang="sq-AL" sz="2000" dirty="0"/>
            </a:br>
            <a:r>
              <a:rPr lang="en-US" sz="2000" b="1" u="sng" dirty="0" smtClean="0"/>
              <a:t>e</a:t>
            </a:r>
            <a:r>
              <a:rPr lang="sq-AL" sz="2000" b="1" u="sng" dirty="0" smtClean="0"/>
              <a:t>)</a:t>
            </a:r>
            <a:r>
              <a:rPr lang="en-US" sz="2000" b="1" u="sng" dirty="0" smtClean="0"/>
              <a:t> </a:t>
            </a:r>
            <a:r>
              <a:rPr lang="en-US" sz="2000" b="1" u="sng" dirty="0" err="1" smtClean="0"/>
              <a:t>Lidhëzat</a:t>
            </a:r>
            <a:r>
              <a:rPr lang="en-US" sz="2000" b="1" u="sng" dirty="0" smtClean="0"/>
              <a:t> </a:t>
            </a:r>
            <a:r>
              <a:rPr lang="en-US" sz="2000" b="1" u="sng" dirty="0" err="1" smtClean="0"/>
              <a:t>qëllimore</a:t>
            </a:r>
            <a:r>
              <a:rPr lang="en-US" sz="2000" b="1" u="sng" dirty="0" smtClean="0"/>
              <a:t> </a:t>
            </a:r>
            <a:r>
              <a:rPr lang="sq-AL" sz="2000" dirty="0"/>
              <a:t/>
            </a:r>
            <a:br>
              <a:rPr lang="sq-AL" sz="2000" dirty="0"/>
            </a:br>
            <a:r>
              <a:rPr lang="sq-AL" sz="2000" dirty="0"/>
              <a:t>S</a:t>
            </a:r>
            <a:r>
              <a:rPr lang="en-US" sz="2000" dirty="0" err="1" smtClean="0"/>
              <a:t>hërbejnë</a:t>
            </a:r>
            <a:r>
              <a:rPr lang="en-US" sz="2000" dirty="0" smtClean="0"/>
              <a:t> </a:t>
            </a:r>
            <a:r>
              <a:rPr lang="en-US" sz="2000" dirty="0" err="1" smtClean="0"/>
              <a:t>për</a:t>
            </a:r>
            <a:r>
              <a:rPr lang="en-US" sz="2000" dirty="0" smtClean="0"/>
              <a:t> </a:t>
            </a:r>
            <a:r>
              <a:rPr lang="en-US" sz="2000" dirty="0" err="1" smtClean="0"/>
              <a:t>të</a:t>
            </a:r>
            <a:r>
              <a:rPr lang="en-US" sz="2000" dirty="0" smtClean="0"/>
              <a:t> </a:t>
            </a:r>
            <a:r>
              <a:rPr lang="en-US" sz="2000" dirty="0" err="1" smtClean="0"/>
              <a:t>ndërtuar</a:t>
            </a:r>
            <a:r>
              <a:rPr lang="en-US" sz="2000" dirty="0" smtClean="0"/>
              <a:t> </a:t>
            </a:r>
            <a:r>
              <a:rPr lang="en-US" sz="2000" dirty="0" err="1" smtClean="0"/>
              <a:t>fjali</a:t>
            </a:r>
            <a:r>
              <a:rPr lang="en-US" sz="2000" dirty="0" smtClean="0"/>
              <a:t> </a:t>
            </a:r>
            <a:r>
              <a:rPr lang="en-US" sz="2000" dirty="0" err="1" smtClean="0"/>
              <a:t>që</a:t>
            </a:r>
            <a:r>
              <a:rPr lang="en-US" sz="2000" dirty="0" smtClean="0"/>
              <a:t> </a:t>
            </a:r>
            <a:r>
              <a:rPr lang="en-US" sz="2000" dirty="0" err="1" smtClean="0"/>
              <a:t>shprehin</a:t>
            </a:r>
            <a:r>
              <a:rPr lang="en-US" sz="2000" dirty="0" smtClean="0"/>
              <a:t> </a:t>
            </a:r>
            <a:r>
              <a:rPr lang="en-US" sz="2000" dirty="0" err="1" smtClean="0"/>
              <a:t>lloje</a:t>
            </a:r>
            <a:r>
              <a:rPr lang="en-US" sz="2000" dirty="0" smtClean="0"/>
              <a:t> </a:t>
            </a:r>
            <a:r>
              <a:rPr lang="en-US" sz="2000" dirty="0" err="1" smtClean="0"/>
              <a:t>të</a:t>
            </a:r>
            <a:r>
              <a:rPr lang="en-US" sz="2000" dirty="0" smtClean="0"/>
              <a:t> </a:t>
            </a:r>
            <a:r>
              <a:rPr lang="en-US" sz="2000" dirty="0" err="1" smtClean="0"/>
              <a:t>nryshme</a:t>
            </a:r>
            <a:r>
              <a:rPr lang="en-US" sz="2000" dirty="0" smtClean="0"/>
              <a:t> </a:t>
            </a:r>
            <a:r>
              <a:rPr lang="en-US" sz="2000" dirty="0" err="1" smtClean="0"/>
              <a:t>marrëdhëniesh</a:t>
            </a:r>
            <a:r>
              <a:rPr lang="en-US" sz="2000" dirty="0" smtClean="0"/>
              <a:t> </a:t>
            </a:r>
            <a:r>
              <a:rPr lang="en-US" sz="2000" dirty="0" err="1" smtClean="0"/>
              <a:t>qëllimore</a:t>
            </a:r>
            <a:r>
              <a:rPr lang="en-US" sz="2000" dirty="0" smtClean="0"/>
              <a:t>. </a:t>
            </a:r>
            <a:r>
              <a:rPr lang="sq-AL" sz="2000" dirty="0" smtClean="0"/>
              <a:t/>
            </a:r>
            <a:br>
              <a:rPr lang="sq-AL" sz="2000" dirty="0" smtClean="0"/>
            </a:br>
            <a:r>
              <a:rPr lang="en-US" sz="2000" dirty="0" err="1" smtClean="0"/>
              <a:t>Të</a:t>
            </a:r>
            <a:r>
              <a:rPr lang="en-US" sz="2000" dirty="0" smtClean="0"/>
              <a:t> </a:t>
            </a:r>
            <a:r>
              <a:rPr lang="en-US" sz="2000" dirty="0" err="1" smtClean="0"/>
              <a:t>tilla</a:t>
            </a:r>
            <a:r>
              <a:rPr lang="en-US" sz="2000" dirty="0" smtClean="0"/>
              <a:t> </a:t>
            </a:r>
            <a:r>
              <a:rPr lang="en-US" sz="2000" dirty="0" err="1" smtClean="0"/>
              <a:t>janë</a:t>
            </a:r>
            <a:r>
              <a:rPr lang="en-US" sz="2000" dirty="0" smtClean="0"/>
              <a:t>: </a:t>
            </a:r>
            <a:r>
              <a:rPr lang="en-US" sz="2000" dirty="0" err="1" smtClean="0">
                <a:solidFill>
                  <a:srgbClr val="FF0000"/>
                </a:solidFill>
              </a:rPr>
              <a:t>që</a:t>
            </a:r>
            <a:r>
              <a:rPr lang="en-US" sz="2000" dirty="0" smtClean="0">
                <a:solidFill>
                  <a:srgbClr val="FF0000"/>
                </a:solidFill>
              </a:rPr>
              <a:t>, me </a:t>
            </a:r>
            <a:r>
              <a:rPr lang="en-US" sz="2000" dirty="0" err="1" smtClean="0">
                <a:solidFill>
                  <a:srgbClr val="FF0000"/>
                </a:solidFill>
              </a:rPr>
              <a:t>qëllim</a:t>
            </a:r>
            <a:r>
              <a:rPr lang="en-US" sz="2000" dirty="0" smtClean="0">
                <a:solidFill>
                  <a:srgbClr val="FF0000"/>
                </a:solidFill>
              </a:rPr>
              <a:t> </a:t>
            </a:r>
            <a:r>
              <a:rPr lang="en-US" sz="2000" dirty="0" err="1" smtClean="0">
                <a:solidFill>
                  <a:srgbClr val="FF0000"/>
                </a:solidFill>
              </a:rPr>
              <a:t>që</a:t>
            </a:r>
            <a:r>
              <a:rPr lang="en-US" sz="2000" dirty="0" smtClean="0">
                <a:solidFill>
                  <a:srgbClr val="FF0000"/>
                </a:solidFill>
              </a:rPr>
              <a:t>, </a:t>
            </a:r>
            <a:r>
              <a:rPr lang="en-US" sz="2000" dirty="0" err="1" smtClean="0">
                <a:solidFill>
                  <a:srgbClr val="FF0000"/>
                </a:solidFill>
              </a:rPr>
              <a:t>në</a:t>
            </a:r>
            <a:r>
              <a:rPr lang="en-US" sz="2000" dirty="0" smtClean="0">
                <a:solidFill>
                  <a:srgbClr val="FF0000"/>
                </a:solidFill>
              </a:rPr>
              <a:t> </a:t>
            </a:r>
            <a:r>
              <a:rPr lang="en-US" sz="2000" dirty="0" err="1" smtClean="0">
                <a:solidFill>
                  <a:srgbClr val="FF0000"/>
                </a:solidFill>
              </a:rPr>
              <a:t>mënyrë</a:t>
            </a:r>
            <a:r>
              <a:rPr lang="en-US" sz="2000" dirty="0" smtClean="0">
                <a:solidFill>
                  <a:srgbClr val="FF0000"/>
                </a:solidFill>
              </a:rPr>
              <a:t> </a:t>
            </a:r>
            <a:r>
              <a:rPr lang="en-US" sz="2000" dirty="0" err="1" smtClean="0">
                <a:solidFill>
                  <a:srgbClr val="FF0000"/>
                </a:solidFill>
              </a:rPr>
              <a:t>që</a:t>
            </a:r>
            <a:r>
              <a:rPr lang="en-US" sz="2000" dirty="0" smtClean="0"/>
              <a:t>. </a:t>
            </a:r>
            <a:r>
              <a:rPr lang="sq-AL" sz="2000" dirty="0" smtClean="0"/>
              <a:t/>
            </a:r>
            <a:br>
              <a:rPr lang="sq-AL" sz="2000" dirty="0" smtClean="0"/>
            </a:br>
            <a:r>
              <a:rPr lang="sq-AL" sz="2000" dirty="0" smtClean="0"/>
              <a:t>P.sh. </a:t>
            </a:r>
            <a:r>
              <a:rPr lang="en-US" sz="2000" dirty="0" err="1" smtClean="0"/>
              <a:t>Lexuan</a:t>
            </a:r>
            <a:r>
              <a:rPr lang="en-US" sz="2000" dirty="0" smtClean="0"/>
              <a:t> </a:t>
            </a:r>
            <a:r>
              <a:rPr lang="en-US" sz="2000" dirty="0" err="1" smtClean="0"/>
              <a:t>shumë</a:t>
            </a:r>
            <a:r>
              <a:rPr lang="en-US" sz="2000" dirty="0" smtClean="0"/>
              <a:t> </a:t>
            </a:r>
            <a:r>
              <a:rPr lang="en-US" sz="2000" dirty="0" err="1" smtClean="0"/>
              <a:t>ngadalë</a:t>
            </a:r>
            <a:r>
              <a:rPr lang="en-US" sz="2000" dirty="0" smtClean="0"/>
              <a:t>, </a:t>
            </a:r>
            <a:r>
              <a:rPr lang="en-US" sz="2000" dirty="0" smtClean="0">
                <a:solidFill>
                  <a:srgbClr val="FF0000"/>
                </a:solidFill>
              </a:rPr>
              <a:t>me </a:t>
            </a:r>
            <a:r>
              <a:rPr lang="en-US" sz="2000" dirty="0" err="1" smtClean="0">
                <a:solidFill>
                  <a:srgbClr val="FF0000"/>
                </a:solidFill>
              </a:rPr>
              <a:t>qëllim</a:t>
            </a:r>
            <a:r>
              <a:rPr lang="en-US" sz="2000" dirty="0" smtClean="0">
                <a:solidFill>
                  <a:srgbClr val="FF0000"/>
                </a:solidFill>
              </a:rPr>
              <a:t> </a:t>
            </a:r>
            <a:r>
              <a:rPr lang="en-US" sz="2000" dirty="0" err="1" smtClean="0">
                <a:solidFill>
                  <a:srgbClr val="FF0000"/>
                </a:solidFill>
              </a:rPr>
              <a:t>që</a:t>
            </a:r>
            <a:r>
              <a:rPr lang="en-US" sz="2000" dirty="0" smtClean="0">
                <a:solidFill>
                  <a:srgbClr val="FF0000"/>
                </a:solidFill>
              </a:rPr>
              <a:t> </a:t>
            </a:r>
            <a:r>
              <a:rPr lang="en-US" sz="2000" dirty="0" err="1" smtClean="0"/>
              <a:t>mos</a:t>
            </a:r>
            <a:r>
              <a:rPr lang="en-US" sz="2000" dirty="0" smtClean="0"/>
              <a:t> </a:t>
            </a:r>
            <a:r>
              <a:rPr lang="en-US" sz="2000" dirty="0" err="1" smtClean="0"/>
              <a:t>i</a:t>
            </a:r>
            <a:r>
              <a:rPr lang="en-US" sz="2000" dirty="0" smtClean="0"/>
              <a:t> </a:t>
            </a:r>
            <a:r>
              <a:rPr lang="en-US" sz="2000" dirty="0" err="1" smtClean="0"/>
              <a:t>pengonin</a:t>
            </a:r>
            <a:r>
              <a:rPr lang="en-US" sz="2000" dirty="0" smtClean="0"/>
              <a:t> </a:t>
            </a:r>
            <a:r>
              <a:rPr lang="en-US" sz="2000" dirty="0" err="1" smtClean="0"/>
              <a:t>shokët</a:t>
            </a:r>
            <a:r>
              <a:rPr lang="en-US" sz="2000" dirty="0" smtClean="0"/>
              <a:t>.</a:t>
            </a:r>
            <a:r>
              <a:rPr lang="sq-AL" sz="2000" dirty="0" smtClean="0"/>
              <a:t/>
            </a:r>
            <a:br>
              <a:rPr lang="sq-AL" sz="2000" dirty="0" smtClean="0"/>
            </a:br>
            <a:r>
              <a:rPr lang="sq-AL" sz="2000" dirty="0" smtClean="0"/>
              <a:t/>
            </a:r>
            <a:br>
              <a:rPr lang="sq-AL" sz="2000" dirty="0" smtClean="0"/>
            </a:br>
            <a:r>
              <a:rPr lang="en-US" sz="2000" b="1" u="sng" dirty="0" smtClean="0"/>
              <a:t>f</a:t>
            </a:r>
            <a:r>
              <a:rPr lang="sq-AL" sz="2000" b="1" u="sng" dirty="0" smtClean="0"/>
              <a:t>)</a:t>
            </a:r>
            <a:r>
              <a:rPr lang="en-US" sz="2000" b="1" u="sng" dirty="0" smtClean="0"/>
              <a:t> </a:t>
            </a:r>
            <a:r>
              <a:rPr lang="en-US" sz="2000" b="1" u="sng" dirty="0" err="1" smtClean="0"/>
              <a:t>Lidhëzat</a:t>
            </a:r>
            <a:r>
              <a:rPr lang="en-US" sz="2000" b="1" u="sng" dirty="0" smtClean="0"/>
              <a:t> </a:t>
            </a:r>
            <a:r>
              <a:rPr lang="en-US" sz="2000" b="1" u="sng" dirty="0" err="1" smtClean="0"/>
              <a:t>krahasore</a:t>
            </a:r>
            <a:r>
              <a:rPr lang="en-US" sz="2000" b="1" u="sng" dirty="0" smtClean="0"/>
              <a:t> – </a:t>
            </a:r>
            <a:r>
              <a:rPr lang="en-US" sz="2000" b="1" u="sng" dirty="0" err="1" smtClean="0"/>
              <a:t>mënyrore</a:t>
            </a:r>
            <a:r>
              <a:rPr lang="en-US" sz="2000" b="1" u="sng" dirty="0" smtClean="0"/>
              <a:t> </a:t>
            </a:r>
            <a:r>
              <a:rPr lang="sq-AL" sz="2000" b="1" u="sng" dirty="0" smtClean="0"/>
              <a:t/>
            </a:r>
            <a:br>
              <a:rPr lang="sq-AL" sz="2000" b="1" u="sng" dirty="0" smtClean="0"/>
            </a:br>
            <a:r>
              <a:rPr lang="en-US" sz="2000" dirty="0" err="1" smtClean="0"/>
              <a:t>Këto</a:t>
            </a:r>
            <a:r>
              <a:rPr lang="en-US" sz="2000" dirty="0" smtClean="0"/>
              <a:t> </a:t>
            </a:r>
            <a:r>
              <a:rPr lang="en-US" sz="2000" dirty="0" err="1" smtClean="0"/>
              <a:t>lidhëza</a:t>
            </a:r>
            <a:r>
              <a:rPr lang="en-US" sz="2000" dirty="0" smtClean="0"/>
              <a:t> </a:t>
            </a:r>
            <a:r>
              <a:rPr lang="en-US" sz="2000" dirty="0" err="1" smtClean="0"/>
              <a:t>shërbejnë</a:t>
            </a:r>
            <a:r>
              <a:rPr lang="en-US" sz="2000" dirty="0" smtClean="0"/>
              <a:t> </a:t>
            </a:r>
            <a:r>
              <a:rPr lang="en-US" sz="2000" dirty="0" err="1" smtClean="0"/>
              <a:t>për</a:t>
            </a:r>
            <a:r>
              <a:rPr lang="en-US" sz="2000" dirty="0" smtClean="0"/>
              <a:t> </a:t>
            </a:r>
            <a:r>
              <a:rPr lang="en-US" sz="2000" dirty="0" err="1" smtClean="0"/>
              <a:t>të</a:t>
            </a:r>
            <a:r>
              <a:rPr lang="en-US" sz="2000" dirty="0" smtClean="0"/>
              <a:t> </a:t>
            </a:r>
            <a:r>
              <a:rPr lang="en-US" sz="2000" dirty="0" err="1" smtClean="0"/>
              <a:t>ndërtuar</a:t>
            </a:r>
            <a:r>
              <a:rPr lang="en-US" sz="2000" dirty="0" smtClean="0"/>
              <a:t> </a:t>
            </a:r>
            <a:r>
              <a:rPr lang="en-US" sz="2000" dirty="0" err="1" smtClean="0"/>
              <a:t>fjali</a:t>
            </a:r>
            <a:r>
              <a:rPr lang="en-US" sz="2000" dirty="0" smtClean="0"/>
              <a:t> </a:t>
            </a:r>
            <a:r>
              <a:rPr lang="en-US" sz="2000" dirty="0" err="1" smtClean="0"/>
              <a:t>që</a:t>
            </a:r>
            <a:r>
              <a:rPr lang="en-US" sz="2000" dirty="0" smtClean="0"/>
              <a:t> </a:t>
            </a:r>
            <a:r>
              <a:rPr lang="en-US" sz="2000" dirty="0" err="1" smtClean="0"/>
              <a:t>shprehin</a:t>
            </a:r>
            <a:r>
              <a:rPr lang="en-US" sz="2000" dirty="0" smtClean="0"/>
              <a:t> </a:t>
            </a:r>
            <a:r>
              <a:rPr lang="en-US" sz="2000" dirty="0" err="1" smtClean="0"/>
              <a:t>lloje</a:t>
            </a:r>
            <a:r>
              <a:rPr lang="en-US" sz="2000" dirty="0" smtClean="0"/>
              <a:t> </a:t>
            </a:r>
            <a:r>
              <a:rPr lang="en-US" sz="2000" dirty="0" err="1" smtClean="0"/>
              <a:t>të</a:t>
            </a:r>
            <a:r>
              <a:rPr lang="en-US" sz="2000" dirty="0" smtClean="0"/>
              <a:t> </a:t>
            </a:r>
            <a:r>
              <a:rPr lang="en-US" sz="2000" dirty="0" err="1" smtClean="0"/>
              <a:t>ndryshme</a:t>
            </a:r>
            <a:r>
              <a:rPr lang="en-US" sz="2000" dirty="0" smtClean="0"/>
              <a:t> </a:t>
            </a:r>
            <a:r>
              <a:rPr lang="en-US" sz="2000" dirty="0" err="1" smtClean="0"/>
              <a:t>marrëdhëniesh</a:t>
            </a:r>
            <a:r>
              <a:rPr lang="en-US" sz="2000" dirty="0" smtClean="0"/>
              <a:t> </a:t>
            </a:r>
            <a:r>
              <a:rPr lang="en-US" sz="2000" dirty="0" err="1" smtClean="0"/>
              <a:t>krahasore</a:t>
            </a:r>
            <a:r>
              <a:rPr lang="en-US" sz="2000" dirty="0" smtClean="0"/>
              <a:t> </a:t>
            </a:r>
            <a:r>
              <a:rPr lang="en-US" sz="2000" dirty="0" err="1" smtClean="0"/>
              <a:t>ose</a:t>
            </a:r>
            <a:r>
              <a:rPr lang="en-US" sz="2000" dirty="0" smtClean="0"/>
              <a:t> </a:t>
            </a:r>
            <a:r>
              <a:rPr lang="en-US" sz="2000" dirty="0" err="1" smtClean="0"/>
              <a:t>mënyrore</a:t>
            </a:r>
            <a:r>
              <a:rPr lang="en-US" sz="2000" dirty="0" smtClean="0"/>
              <a:t>. </a:t>
            </a:r>
            <a:r>
              <a:rPr lang="sq-AL" sz="2000" dirty="0" smtClean="0"/>
              <a:t/>
            </a:r>
            <a:br>
              <a:rPr lang="sq-AL" sz="2000" dirty="0" smtClean="0"/>
            </a:br>
            <a:r>
              <a:rPr lang="en-US" sz="2000" dirty="0" err="1" smtClean="0"/>
              <a:t>Të</a:t>
            </a:r>
            <a:r>
              <a:rPr lang="en-US" sz="2000" dirty="0" smtClean="0"/>
              <a:t> </a:t>
            </a:r>
            <a:r>
              <a:rPr lang="en-US" sz="2000" dirty="0" err="1" smtClean="0"/>
              <a:t>tilla</a:t>
            </a:r>
            <a:r>
              <a:rPr lang="en-US" sz="2000" dirty="0" smtClean="0"/>
              <a:t> </a:t>
            </a:r>
            <a:r>
              <a:rPr lang="en-US" sz="2000" dirty="0" err="1" smtClean="0"/>
              <a:t>janë</a:t>
            </a:r>
            <a:r>
              <a:rPr lang="en-US" sz="2000" dirty="0" smtClean="0"/>
              <a:t> </a:t>
            </a:r>
            <a:r>
              <a:rPr lang="en-US" sz="2000" dirty="0" err="1" smtClean="0"/>
              <a:t>lidhëzat</a:t>
            </a:r>
            <a:r>
              <a:rPr lang="en-US" sz="2000" dirty="0" smtClean="0"/>
              <a:t>: </a:t>
            </a:r>
            <a:r>
              <a:rPr lang="en-US" sz="2000" dirty="0" err="1" smtClean="0">
                <a:solidFill>
                  <a:srgbClr val="FF0000"/>
                </a:solidFill>
              </a:rPr>
              <a:t>sa</a:t>
            </a:r>
            <a:r>
              <a:rPr lang="en-US" sz="2000" dirty="0" smtClean="0">
                <a:solidFill>
                  <a:srgbClr val="FF0000"/>
                </a:solidFill>
              </a:rPr>
              <a:t>, </a:t>
            </a:r>
            <a:r>
              <a:rPr lang="en-US" sz="2000" dirty="0" err="1" smtClean="0">
                <a:solidFill>
                  <a:srgbClr val="FF0000"/>
                </a:solidFill>
              </a:rPr>
              <a:t>si</a:t>
            </a:r>
            <a:r>
              <a:rPr lang="en-US" sz="2000" dirty="0" smtClean="0">
                <a:solidFill>
                  <a:srgbClr val="FF0000"/>
                </a:solidFill>
              </a:rPr>
              <a:t>, se, </a:t>
            </a:r>
            <a:r>
              <a:rPr lang="en-US" sz="2000" dirty="0" err="1" smtClean="0">
                <a:solidFill>
                  <a:srgbClr val="FF0000"/>
                </a:solidFill>
              </a:rPr>
              <a:t>sikurse</a:t>
            </a:r>
            <a:r>
              <a:rPr lang="en-US" sz="2000" dirty="0" smtClean="0">
                <a:solidFill>
                  <a:srgbClr val="FF0000"/>
                </a:solidFill>
              </a:rPr>
              <a:t>, </a:t>
            </a:r>
            <a:r>
              <a:rPr lang="en-US" sz="2000" dirty="0" err="1" smtClean="0">
                <a:solidFill>
                  <a:srgbClr val="FF0000"/>
                </a:solidFill>
              </a:rPr>
              <a:t>ashtu</a:t>
            </a:r>
            <a:r>
              <a:rPr lang="en-US" sz="2000" dirty="0" smtClean="0">
                <a:solidFill>
                  <a:srgbClr val="FF0000"/>
                </a:solidFill>
              </a:rPr>
              <a:t> sic </a:t>
            </a:r>
            <a:r>
              <a:rPr lang="en-US" sz="2000" dirty="0" err="1" smtClean="0"/>
              <a:t>etj</a:t>
            </a:r>
            <a:r>
              <a:rPr lang="en-US" sz="2000" dirty="0" smtClean="0"/>
              <a:t>.</a:t>
            </a:r>
            <a:r>
              <a:rPr lang="sq-AL" sz="2000" dirty="0" smtClean="0"/>
              <a:t/>
            </a:r>
            <a:br>
              <a:rPr lang="sq-AL" sz="2000" dirty="0" smtClean="0"/>
            </a:br>
            <a:r>
              <a:rPr lang="sq-AL" sz="2000" dirty="0" smtClean="0"/>
              <a:t>P.sh</a:t>
            </a:r>
            <a:r>
              <a:rPr lang="en-US" sz="2000" dirty="0" smtClean="0"/>
              <a:t> </a:t>
            </a:r>
            <a:r>
              <a:rPr lang="en-US" sz="2000" dirty="0" err="1" smtClean="0"/>
              <a:t>Detyrën</a:t>
            </a:r>
            <a:r>
              <a:rPr lang="en-US" sz="2000" dirty="0" smtClean="0"/>
              <a:t> e </a:t>
            </a:r>
            <a:r>
              <a:rPr lang="en-US" sz="2000" dirty="0" err="1" smtClean="0"/>
              <a:t>kishin</a:t>
            </a:r>
            <a:r>
              <a:rPr lang="en-US" sz="2000" dirty="0" smtClean="0"/>
              <a:t> </a:t>
            </a:r>
            <a:r>
              <a:rPr lang="en-US" sz="2000" dirty="0" err="1" smtClean="0"/>
              <a:t>bërë</a:t>
            </a:r>
            <a:r>
              <a:rPr lang="en-US" sz="2000" dirty="0" smtClean="0"/>
              <a:t>, </a:t>
            </a:r>
            <a:r>
              <a:rPr lang="en-US" sz="2000" dirty="0" err="1" smtClean="0">
                <a:solidFill>
                  <a:srgbClr val="FF0000"/>
                </a:solidFill>
              </a:rPr>
              <a:t>ashtu</a:t>
            </a:r>
            <a:r>
              <a:rPr lang="en-US" sz="2000" dirty="0" smtClean="0">
                <a:solidFill>
                  <a:srgbClr val="FF0000"/>
                </a:solidFill>
              </a:rPr>
              <a:t> </a:t>
            </a:r>
            <a:r>
              <a:rPr lang="en-US" sz="2000" dirty="0" err="1" smtClean="0">
                <a:solidFill>
                  <a:srgbClr val="FF0000"/>
                </a:solidFill>
              </a:rPr>
              <a:t>siç</a:t>
            </a:r>
            <a:r>
              <a:rPr lang="en-US" sz="2000" dirty="0" smtClean="0">
                <a:solidFill>
                  <a:srgbClr val="FF0000"/>
                </a:solidFill>
              </a:rPr>
              <a:t> </a:t>
            </a:r>
            <a:r>
              <a:rPr lang="en-US" sz="2000" dirty="0" err="1" smtClean="0"/>
              <a:t>i</a:t>
            </a:r>
            <a:r>
              <a:rPr lang="en-US" sz="2000" dirty="0" smtClean="0"/>
              <a:t> </a:t>
            </a:r>
            <a:r>
              <a:rPr lang="en-US" sz="2000" dirty="0" err="1" smtClean="0"/>
              <a:t>kishte</a:t>
            </a:r>
            <a:r>
              <a:rPr lang="en-US" sz="2000" dirty="0" smtClean="0"/>
              <a:t> </a:t>
            </a:r>
            <a:r>
              <a:rPr lang="en-US" sz="2000" dirty="0" err="1" smtClean="0"/>
              <a:t>porositur</a:t>
            </a:r>
            <a:r>
              <a:rPr lang="en-US" sz="2000" dirty="0" smtClean="0"/>
              <a:t> </a:t>
            </a:r>
            <a:r>
              <a:rPr lang="en-US" sz="2000" dirty="0" err="1" smtClean="0"/>
              <a:t>mësuesi</a:t>
            </a:r>
            <a:r>
              <a:rPr lang="en-US" sz="2000" dirty="0" smtClean="0"/>
              <a:t>. </a:t>
            </a:r>
            <a:r>
              <a:rPr lang="sq-AL" sz="2000" dirty="0" smtClean="0"/>
              <a:t/>
            </a:r>
            <a:br>
              <a:rPr lang="sq-AL" sz="2000" dirty="0" smtClean="0"/>
            </a:br>
            <a:r>
              <a:rPr lang="en-US" sz="2000" dirty="0" smtClean="0">
                <a:solidFill>
                  <a:srgbClr val="FF0000"/>
                </a:solidFill>
              </a:rPr>
              <a:t>Sa</a:t>
            </a:r>
            <a:r>
              <a:rPr lang="en-US" sz="2000" dirty="0" smtClean="0"/>
              <a:t> </a:t>
            </a:r>
            <a:r>
              <a:rPr lang="en-US" sz="2000" dirty="0" err="1" smtClean="0"/>
              <a:t>më</a:t>
            </a:r>
            <a:r>
              <a:rPr lang="en-US" sz="2000" dirty="0" smtClean="0"/>
              <a:t> </a:t>
            </a:r>
            <a:r>
              <a:rPr lang="en-US" sz="2000" dirty="0" err="1" smtClean="0"/>
              <a:t>shumë</a:t>
            </a:r>
            <a:r>
              <a:rPr lang="en-US" sz="2000" dirty="0" smtClean="0"/>
              <a:t> do </a:t>
            </a:r>
            <a:r>
              <a:rPr lang="en-US" sz="2000" dirty="0" err="1" smtClean="0"/>
              <a:t>të</a:t>
            </a:r>
            <a:r>
              <a:rPr lang="en-US" sz="2000" dirty="0" smtClean="0"/>
              <a:t> </a:t>
            </a:r>
            <a:r>
              <a:rPr lang="en-US" sz="2000" dirty="0" err="1" smtClean="0"/>
              <a:t>bjerë</a:t>
            </a:r>
            <a:r>
              <a:rPr lang="en-US" sz="2000" dirty="0" smtClean="0"/>
              <a:t> </a:t>
            </a:r>
            <a:r>
              <a:rPr lang="en-US" sz="2000" dirty="0" err="1" smtClean="0"/>
              <a:t>shi</a:t>
            </a:r>
            <a:r>
              <a:rPr lang="en-US" sz="2000" dirty="0" smtClean="0"/>
              <a:t>, </a:t>
            </a:r>
            <a:r>
              <a:rPr lang="en-US" sz="2000" dirty="0" err="1" smtClean="0"/>
              <a:t>aq</a:t>
            </a:r>
            <a:r>
              <a:rPr lang="en-US" sz="2000" dirty="0" smtClean="0"/>
              <a:t> </a:t>
            </a:r>
            <a:r>
              <a:rPr lang="en-US" sz="2000" dirty="0" err="1" smtClean="0"/>
              <a:t>më</a:t>
            </a:r>
            <a:r>
              <a:rPr lang="en-US" sz="2000" dirty="0" smtClean="0"/>
              <a:t> </a:t>
            </a:r>
            <a:r>
              <a:rPr lang="en-US" sz="2000" dirty="0" err="1" smtClean="0"/>
              <a:t>tepër</a:t>
            </a:r>
            <a:r>
              <a:rPr lang="en-US" sz="2000" dirty="0" smtClean="0"/>
              <a:t> do </a:t>
            </a:r>
            <a:r>
              <a:rPr lang="en-US" sz="2000" dirty="0" err="1" smtClean="0"/>
              <a:t>të</a:t>
            </a:r>
            <a:r>
              <a:rPr lang="en-US" sz="2000" dirty="0" smtClean="0"/>
              <a:t> </a:t>
            </a:r>
            <a:r>
              <a:rPr lang="en-US" sz="2000" dirty="0" err="1" smtClean="0"/>
              <a:t>ketë</a:t>
            </a:r>
            <a:r>
              <a:rPr lang="en-US" sz="2000" dirty="0" smtClean="0"/>
              <a:t> </a:t>
            </a:r>
            <a:r>
              <a:rPr lang="en-US" sz="2000" dirty="0" err="1" smtClean="0"/>
              <a:t>rrezik</a:t>
            </a:r>
            <a:r>
              <a:rPr lang="en-US" sz="2000" dirty="0" smtClean="0"/>
              <a:t> </a:t>
            </a:r>
            <a:r>
              <a:rPr lang="en-US" sz="2000" dirty="0" err="1" smtClean="0"/>
              <a:t>nga</a:t>
            </a:r>
            <a:r>
              <a:rPr lang="en-US" sz="2000" dirty="0" smtClean="0"/>
              <a:t> </a:t>
            </a:r>
            <a:r>
              <a:rPr lang="en-US" sz="2000" dirty="0" err="1" smtClean="0"/>
              <a:t>vërshimet</a:t>
            </a:r>
            <a:r>
              <a:rPr lang="en-US" sz="2000" dirty="0" smtClean="0"/>
              <a:t>. </a:t>
            </a:r>
            <a:endParaRPr lang="en-US"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TotalTime>
  <Words>373</Words>
  <Application>Microsoft Office PowerPoint</Application>
  <PresentationFormat>On-screen Show (4:3)</PresentationFormat>
  <Paragraphs>47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LIDHËZA Gjuhë Shqipe dhe Letërsi Drejtimi Ekonomi Viti III Prof. FITNETE MURAT</vt:lpstr>
      <vt:lpstr>Të parme janë : apo, as ,dhe ,e , edhe , në , o , ose, po , por, etj.  Jo të parme janë :  1. Lidhëza të formuara me konversion nga pjesë të ndryshme të ligjeratës. Këtu bëjnë pjesë lidhëzat: që, sa, se, që kanë dalë prej përemerave përkatës lidhorë e pyetës. Lidhëzat , ku , kur, nga, tek, vec, që kanë dalë nga ndajfoljet perkatëse.  2. Lidhëzat të formuara nga përngjitja e dy fjalëve të veçanta.  Këtu kemi lidhëzat : porsa, sesa, teksa , kurrë, nëse, se,etj.                                      meqë , ngaqë ,ngase, veçse, etj                                      megjithëse , megjithëqe, derisa , gjersa ,                                      mirëpo meqenëse 3. Lokucionet lidhëzore      Lokucionet lidhëzore janë të shumta.  Ato janë : në qoftë se, në vend që , ndo…ndo, jo vetëm që , por edhe , si…ashtu, edhe, për shkak se, me qëllim që , në rast se, ngado që , sido që , sapo që , si edhe , sa kohë që , çdo herë, etj.  P.sh. Fatosi jo vetëm që është i shlëlqyeshëm në mësime, por është shembullor edhe në sjellje.   </vt:lpstr>
      <vt:lpstr>Klasifikimi i lidhëzave sipas strukturës morfologjike</vt:lpstr>
      <vt:lpstr>Klasifikimi i lidhëzave sipas funskionit sintaksor</vt:lpstr>
      <vt:lpstr>  a) Lidhëzat këpujore  Shprehin një bashkim të thjeshtë gjymtyrësh ose fjalish të një fare.  Lidhëzat këpujore janë: e , edhe, as , si , si….si, si……ashtu, dhe…..dhe, edhe….edhe.  P.sh. As nuk erdhi, as nuk na lajmëroi.  b) Lidhëzat veçuese  Tregojnë se fjalët ose gjymtyrët e lidhura me anë të tyre veçojnë njëra tjetrën.(përjashtojnë njëra tjetrën ) d.m.th mund të ndodhë vetëm njëri fakt sepse faktet përjashtojnë njëri tjetrin. Lidhëzat vecuese janë : a , apo, o ,ose …ose etj.  P.sh. O eja me ne, o mos ec fare.   c) Lidhëzat kundërshtore  Shprehin , marrëdhënien kundërshtore midis gjymtyrëve të fjalisë që ato i lidhin.  Si lidhëza kundërshtore janë: kurse, ndërsa, mirëpo, porse, veç, vetëm, vetëm se, megjithatë, megjithkëtë, por etj.  P.sh. Ditën shkonte në punë, kurse natën ndiqte kursin.    </vt:lpstr>
      <vt:lpstr>d) Lidhëzat përmbyllëse Përdoren para gjymtyrëve ose para fjalive, atëherë kur fjalia ose gjymtyra para së cilës ndodhen tregon dicka që është përfundim i asaj që është thënë në fjalinë e mëposhtme. Lidhëzat përmbyllëse janë: andaj, prandaj, pra, ndaj, etj.  P.sh.Mendimi i tij ishte më i miri, pra me i argumentuari.  e) Lidhëzat e shkallëzimit  Mund të lidhin fjali ose gjymtyrë fjalish dhe përdoren zakonisht me vlerë këpujore ose kundërshtore. Lidhëzat e shkallëzimit janë lokucione. Lidhëza të shkallëzimit janë: jo që … po, jo veç … por edhe, jo vetëm që… por as, le që … por edhe etj.  P.sh. Le që pëllumbi i hiku nga duart, po mbeti edhe pa kafaz.</vt:lpstr>
      <vt:lpstr>2. Lidhëzat nënrenditëse   Shprehin raport varësie, shërbejnë kryesisht për të lidhur një fjali të varur me fjalinë drejtuese të saj.  Sipas llojit të marrëdhënieve që shprehin lidhëzat nënrenditëse ndahen në:   a)lidhëza ftilluese,  b) lidhëza vendore,  c) lidhëza kohore,  d) lidhëza shkakore,  e) lidhëza qëllimore,  f) lidhëza krahasore - mënyrore,  g) lidhëza kushtore,  h) lidhëza rrjedhimore,  i) lidhëza lejore dhe  j) lidhëza kundërvënëse. </vt:lpstr>
      <vt:lpstr>  a) Lidhëzat ftilluese Nuk shprehin kurrfarë marrëdhëniesh të caktuara. Ato vetëm lidhin një fjali kryefjalore, kallëzuesore ose përcaktore me fjalinë drejtuese (kryesore). Lidhëzat ftilluese janë: se, që, në, nëse.  P.sh. Ti mendon se ka shkuar mbarë puna jote.   b) Lidhëzat vendore Këto lidhëza shërbejnë për të ndërtuar fjali që shprehin lloje të ndryshme marrëdhëniesh vendore.  Lidhëzat vendore janë: tek, ku, nga, kudo, ngado, tekdo, deri ku, gjer ku, kudo që, ngado që, tekdo që etj.  P.sh. Ku ka punë, ka edhe bereqet.  c)Lidhëzat kohore  Shërbejnë për të ndërtuar fjali që shprehin lloje të ndryshme marrëdhëniesh kohore. Të këtilla janë lidhëzat dhe lokucionet: kur, derisa, pasi, mbasi, ndërsa, që kur se, kurdoherë, sa herë, sa kohë, që kur etj. P.sh. Kur erdhën mendtë, ikën dhentë.    </vt:lpstr>
      <vt:lpstr>d) Lidhëzat shkakore  Këta lidhëza shprehin marrëdhënie të ndryshme shkakore.  Të tilla janë: sepse, si, pasi, derisa, gjersa, sapo, meqë, ngase, për shkak se etj. P.sh. Tërë natën u pastruan rrugët, për shkak se kishte rënë shumë dëborë.  e) Lidhëzat qëllimore  Shërbejnë për të ndërtuar fjali që shprehin lloje të nryshme marrëdhëniesh qëllimore.  Të tilla janë: që, me qëllim që, në mënyrë që.  P.sh. Lexuan shumë ngadalë, me qëllim që mos i pengonin shokët.  f) Lidhëzat krahasore – mënyrore  Këto lidhëza shërbejnë për të ndërtuar fjali që shprehin lloje të ndryshme marrëdhëniesh krahasore ose mënyrore.  Të tilla janë lidhëzat: sa, si, se, sikurse, ashtu sic etj. P.sh Detyrën e kishin bërë, ashtu siç i kishte porositur mësuesi.  Sa më shumë do të bjerë shi, aq më tepër do të ketë rrezik nga vërshimet. </vt:lpstr>
      <vt:lpstr>g) Lidhëzat kushtore  Këto lidhëza shërbejnë për të lidhur fjali që shprehin lloje të ndryshme marrëdhëniesh kushtore.  Të tilla janë: në, po, nëse, sikur, në qoftë se, në është se, po qe se, me kusht që, në rast se etj.  P.sh. Do të gëzohem shumë, po qe se vjen edhe ajo.   h) Lidhëzat rrjedhimore  Shërbejnë për të lidhur fjali që shprehin lloje të ndryshme marrëdhëniesh rrjedhimore.  Të tilla janë lidhëzat: sa, saqë, aq sa, kështu që etj.  P.sh. U përmallua aq shumë, sa si mbushi sytë me lot.   i) Lidhëzat lejore  Shërbejnë për të ndërtuar fjali që shprehin lloje të ndryshme marrëdhëniesh lejore.  Të tilla janë: megjithëse, megjithëqë, ndonëse, sadoqë, sidoqë, edhe në, edhe po, edhe pse, edhe sikur etj. P.sh.  Edhe pse ishte mesi i dimrit, koha bënte ende ngrohtë.</vt:lpstr>
      <vt:lpstr>j) Lidhëzat kundërvënëse  Shërbejnë për të shprehur një kundërvënie ndërmjet dy veprimeve, dy gjendjeve.  Lidhëzat kundërvënëse janë: nëse, në qoftë se, ndërsa, në vend që.  P.sh. Në qoftë se shkoni ju, ai nuk do të vijë.</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LIDHËZA Gjuhë dhe Letërsi Shqipe Drejtimi Ekonomi Viti III Prof. FITNETE MURAT</dc:title>
  <dc:creator>user</dc:creator>
  <cp:lastModifiedBy>user</cp:lastModifiedBy>
  <cp:revision>5</cp:revision>
  <dcterms:created xsi:type="dcterms:W3CDTF">2020-04-20T18:10:16Z</dcterms:created>
  <dcterms:modified xsi:type="dcterms:W3CDTF">2020-04-20T21:13:54Z</dcterms:modified>
</cp:coreProperties>
</file>