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7B91C2-C85C-4210-9820-6A30F8807195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8FEFE0-0DCA-441F-AB94-7ED8B83864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58140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probabilitetit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914400"/>
            <a:ext cx="7772400" cy="133826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ShMQSh</a:t>
            </a:r>
            <a:r>
              <a:rPr lang="en-US" dirty="0" smtClean="0"/>
              <a:t> “SARAJ” 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                                               </a:t>
            </a:r>
            <a:r>
              <a:rPr lang="en-US" dirty="0" err="1" smtClean="0"/>
              <a:t>prof</a:t>
            </a:r>
            <a:r>
              <a:rPr lang="en-US" dirty="0" smtClean="0"/>
              <a:t>. </a:t>
            </a:r>
            <a:r>
              <a:rPr lang="en-US" dirty="0" err="1" smtClean="0"/>
              <a:t>Habibe</a:t>
            </a:r>
            <a:r>
              <a:rPr lang="en-US" dirty="0" smtClean="0"/>
              <a:t> </a:t>
            </a:r>
            <a:r>
              <a:rPr lang="en-US" dirty="0" err="1" smtClean="0"/>
              <a:t>Abdii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</a:t>
            </a:r>
            <a:r>
              <a:rPr lang="en-US" dirty="0" err="1" smtClean="0"/>
              <a:t>Ngjarjet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rastit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 smtClean="0"/>
              <a:t>probabiliteti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Ngjarje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 smtClean="0">
                <a:latin typeface="Albanian"/>
              </a:rPr>
              <a:t>w</a:t>
            </a:r>
            <a:r>
              <a:rPr lang="en-US" dirty="0" err="1" smtClean="0"/>
              <a:t>do</a:t>
            </a:r>
            <a:r>
              <a:rPr lang="en-US" dirty="0" smtClean="0"/>
              <a:t> </a:t>
            </a:r>
            <a:r>
              <a:rPr lang="en-US" dirty="0" err="1"/>
              <a:t>fakt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ndodh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 smtClean="0"/>
              <a:t>ndodh</a:t>
            </a:r>
            <a:r>
              <a:rPr lang="en-US" dirty="0" smtClean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kushte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caktuara</a:t>
            </a:r>
            <a:r>
              <a:rPr lang="en-US" dirty="0"/>
              <a:t> </a:t>
            </a:r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prove (</a:t>
            </a:r>
            <a:r>
              <a:rPr lang="en-US" dirty="0" err="1"/>
              <a:t>eksperiment</a:t>
            </a:r>
            <a:r>
              <a:rPr lang="en-US" dirty="0"/>
              <a:t>). </a:t>
            </a:r>
            <a:r>
              <a:rPr lang="en-US" dirty="0" err="1"/>
              <a:t>Përfundimi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>
                <a:latin typeface="Albanian"/>
              </a:rPr>
              <a:t>w</a:t>
            </a:r>
            <a:r>
              <a:rPr lang="en-US" dirty="0" err="1" smtClean="0"/>
              <a:t>do</a:t>
            </a:r>
            <a:r>
              <a:rPr lang="en-US" dirty="0" smtClean="0"/>
              <a:t> </a:t>
            </a:r>
            <a:r>
              <a:rPr lang="en-US" dirty="0"/>
              <a:t>prove, </a:t>
            </a:r>
            <a:r>
              <a:rPr lang="en-US" dirty="0" err="1"/>
              <a:t>quhet</a:t>
            </a:r>
            <a:r>
              <a:rPr lang="en-US" dirty="0"/>
              <a:t> </a:t>
            </a:r>
            <a:r>
              <a:rPr lang="en-US" dirty="0" err="1"/>
              <a:t>ngjarje</a:t>
            </a:r>
            <a:r>
              <a:rPr lang="en-US" dirty="0"/>
              <a:t> </a:t>
            </a:r>
            <a:r>
              <a:rPr lang="en-US" dirty="0" err="1"/>
              <a:t>elementare</a:t>
            </a:r>
            <a:r>
              <a:rPr lang="en-US" dirty="0"/>
              <a:t>. </a:t>
            </a:r>
            <a:r>
              <a:rPr lang="en-US" dirty="0" err="1"/>
              <a:t>Ngjarjet</a:t>
            </a:r>
            <a:r>
              <a:rPr lang="en-US" dirty="0"/>
              <a:t> </a:t>
            </a:r>
            <a:r>
              <a:rPr lang="en-US" dirty="0" err="1"/>
              <a:t>elementare</a:t>
            </a:r>
            <a:r>
              <a:rPr lang="en-US" dirty="0"/>
              <a:t> </a:t>
            </a:r>
            <a:r>
              <a:rPr lang="en-US" dirty="0" err="1"/>
              <a:t>simbolikisht</a:t>
            </a:r>
            <a:r>
              <a:rPr lang="en-US" dirty="0"/>
              <a:t> </a:t>
            </a:r>
            <a:r>
              <a:rPr lang="en-US" dirty="0" err="1"/>
              <a:t>shënohen</a:t>
            </a:r>
            <a:r>
              <a:rPr lang="en-US" dirty="0"/>
              <a:t> me A,B,C … </a:t>
            </a:r>
            <a:r>
              <a:rPr lang="en-US" dirty="0" err="1"/>
              <a:t>ose</a:t>
            </a:r>
            <a:r>
              <a:rPr lang="en-US" dirty="0"/>
              <a:t> me </a:t>
            </a:r>
            <a:r>
              <a:rPr lang="en-US" dirty="0" err="1" smtClean="0"/>
              <a:t>E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=1,2,…,n).</a:t>
            </a:r>
            <a:r>
              <a:rPr lang="en-US" dirty="0" err="1" smtClean="0"/>
              <a:t>Ngjarjet</a:t>
            </a:r>
            <a:r>
              <a:rPr lang="en-US" dirty="0" smtClean="0"/>
              <a:t> </a:t>
            </a:r>
            <a:r>
              <a:rPr lang="en-US" dirty="0" err="1"/>
              <a:t>elementare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zbërthehen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ngjarje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tjera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thjeshta</a:t>
            </a:r>
            <a:r>
              <a:rPr lang="en-US" dirty="0"/>
              <a:t>.</a:t>
            </a:r>
          </a:p>
          <a:p>
            <a:r>
              <a:rPr lang="en-US" dirty="0" err="1"/>
              <a:t>Bashkësia</a:t>
            </a:r>
            <a:r>
              <a:rPr lang="en-US" dirty="0"/>
              <a:t> e </a:t>
            </a:r>
            <a:r>
              <a:rPr lang="en-US" dirty="0" err="1"/>
              <a:t>ngjarjeve</a:t>
            </a:r>
            <a:r>
              <a:rPr lang="en-US" dirty="0"/>
              <a:t> </a:t>
            </a:r>
            <a:r>
              <a:rPr lang="en-US" dirty="0" err="1"/>
              <a:t>elementare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bashkësia</a:t>
            </a:r>
            <a:r>
              <a:rPr lang="en-US" dirty="0"/>
              <a:t> 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gjitha</a:t>
            </a:r>
            <a:r>
              <a:rPr lang="en-US" dirty="0"/>
              <a:t> </a:t>
            </a:r>
            <a:r>
              <a:rPr lang="en-US" dirty="0" err="1"/>
              <a:t>rezultateve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mundshme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rrjedhojë</a:t>
            </a:r>
            <a:r>
              <a:rPr lang="en-US" dirty="0"/>
              <a:t> e </a:t>
            </a:r>
            <a:r>
              <a:rPr lang="en-US" dirty="0" err="1" smtClean="0">
                <a:latin typeface="Albanian"/>
              </a:rPr>
              <a:t>w</a:t>
            </a:r>
            <a:r>
              <a:rPr lang="en-US" dirty="0" err="1" smtClean="0"/>
              <a:t>do</a:t>
            </a:r>
            <a:r>
              <a:rPr lang="en-US" dirty="0" smtClean="0"/>
              <a:t> </a:t>
            </a:r>
            <a:r>
              <a:rPr lang="en-US" dirty="0" err="1"/>
              <a:t>nënbashkësi</a:t>
            </a:r>
            <a:r>
              <a:rPr lang="en-US" dirty="0"/>
              <a:t> A e </a:t>
            </a:r>
            <a:r>
              <a:rPr lang="en-US" dirty="0" err="1"/>
              <a:t>bashkësisë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ngjarjeve</a:t>
            </a:r>
            <a:r>
              <a:rPr lang="en-US" dirty="0"/>
              <a:t> </a:t>
            </a:r>
            <a:r>
              <a:rPr lang="en-US" dirty="0" err="1"/>
              <a:t>elementare</a:t>
            </a:r>
            <a:r>
              <a:rPr lang="en-US" dirty="0"/>
              <a:t> </a:t>
            </a:r>
            <a:r>
              <a:rPr lang="el-GR" dirty="0" smtClean="0"/>
              <a:t>Ω</a:t>
            </a:r>
            <a:r>
              <a:rPr lang="en-US" dirty="0" smtClean="0"/>
              <a:t> </a:t>
            </a:r>
            <a:r>
              <a:rPr lang="en-US" dirty="0" err="1"/>
              <a:t>quhet</a:t>
            </a:r>
            <a:r>
              <a:rPr lang="en-US" dirty="0"/>
              <a:t> </a:t>
            </a:r>
            <a:r>
              <a:rPr lang="en-US" dirty="0" err="1"/>
              <a:t>ngjarje</a:t>
            </a:r>
            <a:r>
              <a:rPr lang="en-US" dirty="0"/>
              <a:t> </a:t>
            </a:r>
            <a:r>
              <a:rPr lang="en-US" dirty="0" err="1"/>
              <a:t>rasti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ngjarje</a:t>
            </a:r>
            <a:r>
              <a:rPr lang="en-US" dirty="0"/>
              <a:t>.</a:t>
            </a:r>
          </a:p>
          <a:p>
            <a:r>
              <a:rPr lang="en-US" dirty="0" err="1"/>
              <a:t>Ngjarje</a:t>
            </a:r>
            <a:r>
              <a:rPr lang="en-US" dirty="0"/>
              <a:t> e </a:t>
            </a:r>
            <a:r>
              <a:rPr lang="en-US" dirty="0" err="1"/>
              <a:t>sigurtë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ngjarja</a:t>
            </a:r>
            <a:r>
              <a:rPr lang="en-US" dirty="0"/>
              <a:t> e </a:t>
            </a:r>
            <a:r>
              <a:rPr lang="en-US" dirty="0" err="1"/>
              <a:t>cila</a:t>
            </a:r>
            <a:r>
              <a:rPr lang="en-US" dirty="0"/>
              <a:t> </a:t>
            </a:r>
            <a:r>
              <a:rPr lang="en-US" dirty="0" err="1"/>
              <a:t>ndodh</a:t>
            </a:r>
            <a:r>
              <a:rPr lang="en-US" dirty="0"/>
              <a:t> </a:t>
            </a:r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cdo</a:t>
            </a:r>
            <a:r>
              <a:rPr lang="en-US" dirty="0"/>
              <a:t> </a:t>
            </a:r>
            <a:r>
              <a:rPr lang="en-US" dirty="0" err="1"/>
              <a:t>realizimi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ndonjë</a:t>
            </a:r>
            <a:r>
              <a:rPr lang="en-US" dirty="0"/>
              <a:t> prove. </a:t>
            </a:r>
            <a:r>
              <a:rPr lang="en-US" dirty="0" err="1"/>
              <a:t>Ngjarja</a:t>
            </a:r>
            <a:r>
              <a:rPr lang="en-US" dirty="0"/>
              <a:t> e </a:t>
            </a:r>
            <a:r>
              <a:rPr lang="en-US" dirty="0" err="1"/>
              <a:t>sigurt</a:t>
            </a:r>
            <a:r>
              <a:rPr lang="en-US" dirty="0"/>
              <a:t> </a:t>
            </a:r>
            <a:r>
              <a:rPr lang="en-US" dirty="0" err="1"/>
              <a:t>përbëhet</a:t>
            </a:r>
            <a:r>
              <a:rPr lang="en-US" dirty="0"/>
              <a:t> </a:t>
            </a:r>
            <a:r>
              <a:rPr lang="en-US" dirty="0" err="1"/>
              <a:t>prej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gjitha</a:t>
            </a:r>
            <a:r>
              <a:rPr lang="en-US" dirty="0"/>
              <a:t> </a:t>
            </a:r>
            <a:r>
              <a:rPr lang="en-US" dirty="0" err="1"/>
              <a:t>ngjarjeve</a:t>
            </a:r>
            <a:r>
              <a:rPr lang="en-US" dirty="0"/>
              <a:t> </a:t>
            </a:r>
            <a:r>
              <a:rPr lang="en-US" dirty="0" err="1"/>
              <a:t>elementare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bashkësisë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ngjarjeve</a:t>
            </a:r>
            <a:r>
              <a:rPr lang="en-US" dirty="0"/>
              <a:t> </a:t>
            </a:r>
            <a:r>
              <a:rPr lang="en-US" dirty="0" err="1"/>
              <a:t>elementare</a:t>
            </a:r>
            <a:r>
              <a:rPr lang="en-US" dirty="0"/>
              <a:t> </a:t>
            </a:r>
            <a:r>
              <a:rPr lang="el-GR" dirty="0" smtClean="0"/>
              <a:t>Ω</a:t>
            </a:r>
            <a:r>
              <a:rPr lang="en-US" dirty="0" smtClean="0"/>
              <a:t>. </a:t>
            </a:r>
            <a:r>
              <a:rPr lang="en-US" dirty="0" err="1"/>
              <a:t>Prandaj</a:t>
            </a:r>
            <a:r>
              <a:rPr lang="en-US" dirty="0"/>
              <a:t> e </a:t>
            </a:r>
            <a:r>
              <a:rPr lang="en-US" dirty="0" err="1"/>
              <a:t>indentifikojmë</a:t>
            </a:r>
            <a:r>
              <a:rPr lang="en-US" dirty="0"/>
              <a:t> me </a:t>
            </a:r>
            <a:r>
              <a:rPr lang="en-US" dirty="0" err="1" smtClean="0"/>
              <a:t>ngjarjen</a:t>
            </a:r>
            <a:r>
              <a:rPr lang="el-GR" dirty="0" smtClean="0"/>
              <a:t> </a:t>
            </a:r>
            <a:r>
              <a:rPr lang="el-GR" dirty="0" smtClean="0"/>
              <a:t>Ω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000" dirty="0" err="1"/>
              <a:t>Ngjarje</a:t>
            </a:r>
            <a:r>
              <a:rPr lang="en-US" sz="2000" dirty="0"/>
              <a:t> e </a:t>
            </a:r>
            <a:r>
              <a:rPr lang="en-US" sz="2000" dirty="0" err="1"/>
              <a:t>pamundshme</a:t>
            </a:r>
            <a:r>
              <a:rPr lang="en-US" sz="2000" dirty="0"/>
              <a:t>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ngjarja</a:t>
            </a:r>
            <a:r>
              <a:rPr lang="en-US" sz="2000" dirty="0"/>
              <a:t> e </a:t>
            </a:r>
            <a:r>
              <a:rPr lang="en-US" sz="2000" dirty="0" err="1"/>
              <a:t>cila</a:t>
            </a:r>
            <a:r>
              <a:rPr lang="en-US" sz="2000" dirty="0"/>
              <a:t> </a:t>
            </a:r>
            <a:r>
              <a:rPr lang="en-US" sz="2000" dirty="0" err="1"/>
              <a:t>nuk</a:t>
            </a:r>
            <a:r>
              <a:rPr lang="en-US" sz="2000" dirty="0"/>
              <a:t> </a:t>
            </a:r>
            <a:r>
              <a:rPr lang="en-US" sz="2000" dirty="0" err="1"/>
              <a:t>ndodh</a:t>
            </a:r>
            <a:r>
              <a:rPr lang="en-US" sz="2000" dirty="0"/>
              <a:t> </a:t>
            </a:r>
            <a:r>
              <a:rPr lang="en-US" sz="2000" dirty="0" err="1"/>
              <a:t>gjatë</a:t>
            </a:r>
            <a:r>
              <a:rPr lang="en-US" sz="2000" dirty="0"/>
              <a:t> </a:t>
            </a:r>
            <a:r>
              <a:rPr lang="en-US" sz="2000" dirty="0" err="1"/>
              <a:t>asnjë</a:t>
            </a:r>
            <a:r>
              <a:rPr lang="en-US" sz="2000" dirty="0"/>
              <a:t>  </a:t>
            </a:r>
            <a:r>
              <a:rPr lang="en-US" sz="2000" dirty="0" err="1"/>
              <a:t>realizimi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provës</a:t>
            </a:r>
            <a:r>
              <a:rPr lang="en-US" sz="2000" dirty="0"/>
              <a:t>. </a:t>
            </a:r>
            <a:r>
              <a:rPr lang="en-US" sz="2000" dirty="0" err="1"/>
              <a:t>Ngjarjen</a:t>
            </a:r>
            <a:r>
              <a:rPr lang="en-US" sz="2000" dirty="0"/>
              <a:t> e </a:t>
            </a:r>
            <a:r>
              <a:rPr lang="en-US" sz="2000" dirty="0" err="1"/>
              <a:t>pamundshme</a:t>
            </a:r>
            <a:r>
              <a:rPr lang="en-US" sz="2000" dirty="0"/>
              <a:t> e </a:t>
            </a:r>
            <a:r>
              <a:rPr lang="en-US" sz="2000" dirty="0" err="1"/>
              <a:t>shënojmë</a:t>
            </a:r>
            <a:r>
              <a:rPr lang="en-US" sz="2000" dirty="0"/>
              <a:t> </a:t>
            </a:r>
            <a:r>
              <a:rPr lang="en-US" sz="2000" dirty="0" smtClean="0"/>
              <a:t>me</a:t>
            </a:r>
            <a:r>
              <a:rPr lang="en-US" sz="2000" dirty="0" smtClean="0">
                <a:latin typeface="Gulim"/>
                <a:ea typeface="Gulim"/>
              </a:rPr>
              <a:t> </a:t>
            </a:r>
            <a:r>
              <a:rPr lang="en-US" sz="2000" dirty="0" smtClean="0">
                <a:latin typeface="Gulim"/>
                <a:ea typeface="Gulim"/>
              </a:rPr>
              <a:t>Ø</a:t>
            </a:r>
            <a:r>
              <a:rPr lang="en-US" sz="2000" dirty="0" smtClean="0"/>
              <a:t> 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Probabiliteti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statistikës</a:t>
            </a:r>
            <a:r>
              <a:rPr lang="en-US" sz="2000" dirty="0"/>
              <a:t> </a:t>
            </a:r>
            <a:r>
              <a:rPr lang="en-US" sz="2000" dirty="0" err="1"/>
              <a:t>caktohet</a:t>
            </a:r>
            <a:r>
              <a:rPr lang="en-US" sz="2000" dirty="0"/>
              <a:t>  pas </a:t>
            </a:r>
            <a:r>
              <a:rPr lang="en-US" sz="2000" dirty="0" err="1"/>
              <a:t>realizimit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ngjarjes</a:t>
            </a:r>
            <a:r>
              <a:rPr lang="en-US" sz="2000" dirty="0"/>
              <a:t> </a:t>
            </a:r>
            <a:r>
              <a:rPr lang="en-US" sz="2000" dirty="0" err="1"/>
              <a:t>prandaj</a:t>
            </a:r>
            <a:r>
              <a:rPr lang="en-US" sz="2000" dirty="0"/>
              <a:t> </a:t>
            </a:r>
            <a:r>
              <a:rPr lang="en-US" sz="2000" dirty="0" err="1"/>
              <a:t>quhet</a:t>
            </a:r>
            <a:r>
              <a:rPr lang="en-US" sz="2000" dirty="0"/>
              <a:t> </a:t>
            </a:r>
            <a:r>
              <a:rPr lang="en-US" sz="2000" dirty="0" err="1"/>
              <a:t>probabilitet</a:t>
            </a:r>
            <a:r>
              <a:rPr lang="en-US" sz="2000" dirty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/>
              <a:t>bazuar</a:t>
            </a:r>
            <a:r>
              <a:rPr lang="en-US" sz="2000" dirty="0"/>
              <a:t> </a:t>
            </a:r>
            <a:r>
              <a:rPr lang="en-US" sz="2000" dirty="0" err="1"/>
              <a:t>në</a:t>
            </a:r>
            <a:r>
              <a:rPr lang="en-US" sz="2000" dirty="0"/>
              <a:t> </a:t>
            </a:r>
            <a:r>
              <a:rPr lang="en-US" sz="2000" dirty="0" err="1"/>
              <a:t>përvojën</a:t>
            </a:r>
            <a:r>
              <a:rPr lang="en-US" sz="2000" dirty="0"/>
              <a:t> .</a:t>
            </a:r>
          </a:p>
          <a:p>
            <a:r>
              <a:rPr lang="en-US" sz="2000" dirty="0" err="1"/>
              <a:t>Përkufizimi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probabilitetit</a:t>
            </a:r>
            <a:r>
              <a:rPr lang="en-US" sz="2000" dirty="0"/>
              <a:t>: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provën</a:t>
            </a:r>
            <a:r>
              <a:rPr lang="en-US" sz="2000" dirty="0"/>
              <a:t> e </a:t>
            </a:r>
            <a:r>
              <a:rPr lang="en-US" sz="2000" dirty="0" err="1"/>
              <a:t>dhënë</a:t>
            </a:r>
            <a:r>
              <a:rPr lang="en-US" sz="2000" dirty="0"/>
              <a:t> , </a:t>
            </a:r>
            <a:r>
              <a:rPr lang="en-US" sz="2000" dirty="0" err="1"/>
              <a:t>ku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gjitha</a:t>
            </a:r>
            <a:r>
              <a:rPr lang="en-US" sz="2000" dirty="0"/>
              <a:t> </a:t>
            </a:r>
            <a:r>
              <a:rPr lang="en-US" sz="2000" dirty="0" err="1"/>
              <a:t>ngjarjet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bashkësia</a:t>
            </a:r>
            <a:r>
              <a:rPr lang="en-US" sz="2000" dirty="0"/>
              <a:t> e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/>
              <a:t>janë</a:t>
            </a:r>
            <a:r>
              <a:rPr lang="en-US" sz="2000" dirty="0"/>
              <a:t> </a:t>
            </a:r>
            <a:r>
              <a:rPr lang="en-US" sz="2000" dirty="0" err="1"/>
              <a:t>njësoj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mundshme</a:t>
            </a:r>
            <a:r>
              <a:rPr lang="en-US" sz="2000" dirty="0"/>
              <a:t> , </a:t>
            </a:r>
            <a:r>
              <a:rPr lang="en-US" sz="2000" dirty="0" err="1"/>
              <a:t>probabiliteti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realizimin</a:t>
            </a:r>
            <a:r>
              <a:rPr lang="en-US" sz="2000" dirty="0"/>
              <a:t> e </a:t>
            </a:r>
            <a:r>
              <a:rPr lang="en-US" sz="2000" dirty="0" err="1"/>
              <a:t>ngjarjes</a:t>
            </a:r>
            <a:r>
              <a:rPr lang="en-US" sz="2000" dirty="0"/>
              <a:t> A(</a:t>
            </a:r>
            <a:r>
              <a:rPr lang="en-US" sz="2000" dirty="0" err="1"/>
              <a:t>shënohet</a:t>
            </a:r>
            <a:r>
              <a:rPr lang="en-US" sz="2000" dirty="0"/>
              <a:t>  P(A) ), </a:t>
            </a:r>
            <a:r>
              <a:rPr lang="en-US" sz="2000" dirty="0" err="1"/>
              <a:t>quhet</a:t>
            </a:r>
            <a:r>
              <a:rPr lang="en-US" sz="2000" dirty="0"/>
              <a:t> </a:t>
            </a:r>
            <a:r>
              <a:rPr lang="en-US" sz="2000" dirty="0" err="1" smtClean="0"/>
              <a:t>numri</a:t>
            </a:r>
            <a:r>
              <a:rPr lang="en-US" sz="2000" dirty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/>
              <a:t>cili</a:t>
            </a:r>
            <a:r>
              <a:rPr lang="en-US" sz="2000" dirty="0"/>
              <a:t> </a:t>
            </a:r>
            <a:r>
              <a:rPr lang="en-US" sz="2000" dirty="0" err="1"/>
              <a:t>paraqet</a:t>
            </a:r>
            <a:r>
              <a:rPr lang="en-US" sz="2000" dirty="0"/>
              <a:t> </a:t>
            </a:r>
            <a:r>
              <a:rPr lang="en-US" sz="2000" dirty="0" err="1"/>
              <a:t>raportin</a:t>
            </a:r>
            <a:r>
              <a:rPr lang="en-US" sz="2000" dirty="0"/>
              <a:t> e </a:t>
            </a:r>
            <a:r>
              <a:rPr lang="en-US" sz="2000" dirty="0" err="1"/>
              <a:t>numrit</a:t>
            </a:r>
            <a:r>
              <a:rPr lang="en-US" sz="2000" dirty="0"/>
              <a:t> </a:t>
            </a:r>
            <a:r>
              <a:rPr lang="en-US" sz="2000" u="sng" dirty="0"/>
              <a:t>m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favorshme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ngjarjen</a:t>
            </a:r>
            <a:r>
              <a:rPr lang="en-US" sz="2000" dirty="0"/>
              <a:t> e </a:t>
            </a:r>
            <a:r>
              <a:rPr lang="en-US" sz="2000" dirty="0" err="1"/>
              <a:t>dhënë</a:t>
            </a:r>
            <a:r>
              <a:rPr lang="en-US" sz="2000" dirty="0"/>
              <a:t> A </a:t>
            </a:r>
            <a:r>
              <a:rPr lang="en-US" sz="2000" dirty="0" err="1"/>
              <a:t>dhe</a:t>
            </a:r>
            <a:r>
              <a:rPr lang="en-US" sz="2000" dirty="0"/>
              <a:t> </a:t>
            </a:r>
            <a:r>
              <a:rPr lang="en-US" sz="2000" dirty="0" err="1"/>
              <a:t>numrit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gjitha</a:t>
            </a:r>
            <a:r>
              <a:rPr lang="en-US" sz="2000" dirty="0"/>
              <a:t>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u="sng" dirty="0"/>
              <a:t> n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bashkësia</a:t>
            </a:r>
            <a:r>
              <a:rPr lang="en-US" sz="2000" dirty="0"/>
              <a:t> e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/>
              <a:t>pra</a:t>
            </a:r>
            <a:r>
              <a:rPr lang="en-US" sz="2000" dirty="0"/>
              <a:t>:</a:t>
            </a:r>
          </a:p>
          <a:p>
            <a:endParaRPr lang="en-US" dirty="0"/>
          </a:p>
        </p:txBody>
      </p:sp>
      <p:pic>
        <p:nvPicPr>
          <p:cNvPr id="1026" name="Picture 2" descr="C:\Users\user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191000"/>
            <a:ext cx="6019800" cy="1123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000" dirty="0" err="1"/>
              <a:t>Shembull</a:t>
            </a:r>
            <a:r>
              <a:rPr lang="en-US" sz="2000" dirty="0"/>
              <a:t> 1:  </a:t>
            </a:r>
            <a:r>
              <a:rPr lang="en-US" sz="2000" dirty="0" err="1"/>
              <a:t>Prova</a:t>
            </a:r>
            <a:r>
              <a:rPr lang="en-US" sz="2000" dirty="0"/>
              <a:t> le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jetë</a:t>
            </a:r>
            <a:r>
              <a:rPr lang="en-US" sz="2000" dirty="0"/>
              <a:t> </a:t>
            </a:r>
            <a:r>
              <a:rPr lang="en-US" sz="2000" dirty="0" err="1"/>
              <a:t>hedhja</a:t>
            </a:r>
            <a:r>
              <a:rPr lang="en-US" sz="2000" dirty="0"/>
              <a:t> e </a:t>
            </a:r>
            <a:r>
              <a:rPr lang="en-US" sz="2000" dirty="0" err="1"/>
              <a:t>monedhës</a:t>
            </a:r>
            <a:r>
              <a:rPr lang="en-US" sz="2000" dirty="0"/>
              <a:t> </a:t>
            </a:r>
            <a:r>
              <a:rPr lang="en-US" sz="2000" dirty="0" err="1"/>
              <a:t>dy</a:t>
            </a:r>
            <a:r>
              <a:rPr lang="en-US" sz="2000" dirty="0"/>
              <a:t> </a:t>
            </a:r>
            <a:r>
              <a:rPr lang="en-US" sz="2000" dirty="0" err="1"/>
              <a:t>herë</a:t>
            </a:r>
            <a:r>
              <a:rPr lang="en-US" sz="2000" dirty="0"/>
              <a:t> .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caktohet</a:t>
            </a:r>
            <a:r>
              <a:rPr lang="en-US" sz="2000" dirty="0"/>
              <a:t> </a:t>
            </a:r>
            <a:r>
              <a:rPr lang="en-US" sz="2000" dirty="0" err="1"/>
              <a:t>bashkësia</a:t>
            </a:r>
            <a:r>
              <a:rPr lang="en-US" sz="2000" dirty="0"/>
              <a:t> e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/>
              <a:t>dhe</a:t>
            </a:r>
            <a:r>
              <a:rPr lang="en-US" sz="2000" dirty="0"/>
              <a:t> </a:t>
            </a:r>
            <a:r>
              <a:rPr lang="en-US" sz="2000" dirty="0" err="1"/>
              <a:t>cilat</a:t>
            </a:r>
            <a:r>
              <a:rPr lang="en-US" sz="2000" dirty="0"/>
              <a:t> </a:t>
            </a:r>
            <a:r>
              <a:rPr lang="en-US" sz="2000" dirty="0" err="1"/>
              <a:t>ngjarje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do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jenë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favorshme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ngjarjen</a:t>
            </a:r>
            <a:r>
              <a:rPr lang="en-US" sz="2000" dirty="0"/>
              <a:t> :</a:t>
            </a:r>
          </a:p>
          <a:p>
            <a:pPr>
              <a:buNone/>
            </a:pPr>
            <a:r>
              <a:rPr lang="en-US" sz="2000" dirty="0" smtClean="0"/>
              <a:t>      A</a:t>
            </a:r>
            <a:r>
              <a:rPr lang="en-US" sz="2000" dirty="0"/>
              <a:t>: </a:t>
            </a:r>
            <a:r>
              <a:rPr lang="en-US" sz="2000" dirty="0" err="1"/>
              <a:t>Paraqitet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paktën</a:t>
            </a:r>
            <a:r>
              <a:rPr lang="en-US" sz="2000" dirty="0"/>
              <a:t> </a:t>
            </a:r>
            <a:r>
              <a:rPr lang="en-US" sz="2000" dirty="0" err="1"/>
              <a:t>një</a:t>
            </a:r>
            <a:r>
              <a:rPr lang="en-US" sz="2000" dirty="0"/>
              <a:t> </a:t>
            </a:r>
            <a:r>
              <a:rPr lang="en-US" sz="2000" dirty="0" err="1"/>
              <a:t>herë</a:t>
            </a:r>
            <a:r>
              <a:rPr lang="en-US" sz="2000" dirty="0"/>
              <a:t> </a:t>
            </a:r>
            <a:r>
              <a:rPr lang="en-US" sz="2000" dirty="0" err="1"/>
              <a:t>stema</a:t>
            </a:r>
            <a:r>
              <a:rPr lang="en-US" sz="2000" dirty="0"/>
              <a:t>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Zgj</a:t>
            </a:r>
            <a:r>
              <a:rPr lang="en-US" sz="2000" dirty="0"/>
              <a:t>:  </a:t>
            </a:r>
            <a:r>
              <a:rPr lang="en-US" sz="2000" dirty="0" err="1"/>
              <a:t>Bashkësia</a:t>
            </a:r>
            <a:r>
              <a:rPr lang="en-US" sz="2000" dirty="0"/>
              <a:t> e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:</a:t>
            </a:r>
          </a:p>
          <a:p>
            <a:pPr>
              <a:buNone/>
            </a:pPr>
            <a:r>
              <a:rPr lang="en-US" sz="2000" dirty="0" smtClean="0"/>
              <a:t> 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dirty="0" err="1" smtClean="0"/>
              <a:t>Ngjarjet</a:t>
            </a:r>
            <a:r>
              <a:rPr lang="en-US" sz="2000" dirty="0" smtClean="0"/>
              <a:t> </a:t>
            </a:r>
            <a:r>
              <a:rPr lang="en-US" sz="2000" dirty="0"/>
              <a:t>e </a:t>
            </a:r>
            <a:r>
              <a:rPr lang="en-US" sz="2000" dirty="0" err="1"/>
              <a:t>favorshme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ngjarjen</a:t>
            </a:r>
            <a:r>
              <a:rPr lang="en-US" sz="2000" dirty="0"/>
              <a:t> A </a:t>
            </a:r>
            <a:r>
              <a:rPr lang="en-US" sz="2000" dirty="0" err="1"/>
              <a:t>janë</a:t>
            </a:r>
            <a:r>
              <a:rPr lang="en-US" sz="2000" dirty="0"/>
              <a:t> :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Shembull</a:t>
            </a:r>
            <a:r>
              <a:rPr lang="en-US" sz="2000" dirty="0" smtClean="0"/>
              <a:t> </a:t>
            </a:r>
            <a:r>
              <a:rPr lang="en-US" sz="2000" dirty="0"/>
              <a:t>2:  Sa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probabiliteti</a:t>
            </a:r>
            <a:r>
              <a:rPr lang="en-US" sz="2000" dirty="0"/>
              <a:t> </a:t>
            </a:r>
            <a:r>
              <a:rPr lang="en-US" sz="2000" dirty="0" err="1"/>
              <a:t>që</a:t>
            </a:r>
            <a:r>
              <a:rPr lang="en-US" sz="2000" dirty="0"/>
              <a:t> </a:t>
            </a:r>
            <a:r>
              <a:rPr lang="en-US" sz="2000" dirty="0" err="1"/>
              <a:t>gjatë</a:t>
            </a:r>
            <a:r>
              <a:rPr lang="en-US" sz="2000" dirty="0"/>
              <a:t> </a:t>
            </a:r>
            <a:r>
              <a:rPr lang="en-US" sz="2000" dirty="0" err="1"/>
              <a:t>hedhjes</a:t>
            </a:r>
            <a:r>
              <a:rPr lang="en-US" sz="2000" dirty="0"/>
              <a:t> </a:t>
            </a:r>
            <a:r>
              <a:rPr lang="en-US" sz="2000" dirty="0" err="1"/>
              <a:t>së</a:t>
            </a:r>
            <a:r>
              <a:rPr lang="en-US" sz="2000" dirty="0"/>
              <a:t> </a:t>
            </a:r>
            <a:r>
              <a:rPr lang="en-US" sz="2000" dirty="0" err="1"/>
              <a:t>zarit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lojë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fitohet</a:t>
            </a:r>
            <a:r>
              <a:rPr lang="en-US" sz="2000" dirty="0"/>
              <a:t> </a:t>
            </a:r>
            <a:r>
              <a:rPr lang="en-US" sz="2000" dirty="0" err="1"/>
              <a:t>numri</a:t>
            </a:r>
            <a:r>
              <a:rPr lang="en-US" sz="2000" dirty="0"/>
              <a:t> 3?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Zgj</a:t>
            </a:r>
            <a:r>
              <a:rPr lang="en-US" sz="2000" dirty="0"/>
              <a:t>: </a:t>
            </a:r>
            <a:r>
              <a:rPr lang="en-US" sz="2000" dirty="0" err="1"/>
              <a:t>Bashkësia</a:t>
            </a:r>
            <a:r>
              <a:rPr lang="en-US" sz="2000" dirty="0"/>
              <a:t> e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: 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               </a:t>
            </a:r>
            <a:r>
              <a:rPr lang="en-US" sz="2000" dirty="0" err="1" smtClean="0"/>
              <a:t>Shënojm</a:t>
            </a:r>
            <a:r>
              <a:rPr lang="en-US" sz="2000" dirty="0" smtClean="0"/>
              <a:t>  </a:t>
            </a:r>
            <a:r>
              <a:rPr lang="en-US" sz="2000" dirty="0" err="1"/>
              <a:t>ngjarjen</a:t>
            </a:r>
            <a:r>
              <a:rPr lang="en-US" sz="2000" dirty="0"/>
              <a:t>   A: </a:t>
            </a:r>
            <a:r>
              <a:rPr lang="en-US" sz="2000" dirty="0" err="1"/>
              <a:t>fitohet</a:t>
            </a:r>
            <a:r>
              <a:rPr lang="en-US" sz="2000" dirty="0"/>
              <a:t> </a:t>
            </a:r>
            <a:r>
              <a:rPr lang="en-US" sz="2000" dirty="0" err="1"/>
              <a:t>numër</a:t>
            </a:r>
            <a:r>
              <a:rPr lang="en-US" sz="2000" dirty="0"/>
              <a:t> </a:t>
            </a:r>
            <a:r>
              <a:rPr lang="en-US" sz="2000" dirty="0" smtClean="0"/>
              <a:t>3</a:t>
            </a:r>
          </a:p>
          <a:p>
            <a:pPr>
              <a:buNone/>
            </a:pPr>
            <a:r>
              <a:rPr lang="en-US" sz="2000" dirty="0" smtClean="0"/>
              <a:t>               </a:t>
            </a:r>
            <a:r>
              <a:rPr lang="en-US" sz="2000" dirty="0" err="1" smtClean="0"/>
              <a:t>Probabiliteti</a:t>
            </a:r>
            <a:r>
              <a:rPr lang="en-US" sz="2000" dirty="0" smtClean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ngjarjen</a:t>
            </a:r>
            <a:r>
              <a:rPr lang="en-US" sz="2000" dirty="0"/>
              <a:t> A </a:t>
            </a:r>
            <a:r>
              <a:rPr lang="en-US" sz="2000" dirty="0" err="1" smtClean="0"/>
              <a:t>është</a:t>
            </a:r>
            <a:r>
              <a:rPr lang="en-US" sz="2000" dirty="0" smtClean="0"/>
              <a:t> :   </a:t>
            </a:r>
            <a:endParaRPr lang="en-US" sz="2000" dirty="0"/>
          </a:p>
        </p:txBody>
      </p:sp>
      <p:pic>
        <p:nvPicPr>
          <p:cNvPr id="2051" name="Picture 3" descr="C:\Users\user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048000"/>
            <a:ext cx="1905000" cy="324883"/>
          </a:xfrm>
          <a:prstGeom prst="rect">
            <a:avLst/>
          </a:prstGeom>
          <a:noFill/>
        </p:spPr>
      </p:pic>
      <p:pic>
        <p:nvPicPr>
          <p:cNvPr id="2052" name="Picture 4" descr="C:\Users\user\Desktop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209800"/>
            <a:ext cx="3048000" cy="554182"/>
          </a:xfrm>
          <a:prstGeom prst="rect">
            <a:avLst/>
          </a:prstGeom>
          <a:noFill/>
        </p:spPr>
      </p:pic>
      <p:pic>
        <p:nvPicPr>
          <p:cNvPr id="2054" name="Picture 6" descr="C:\Users\user\Desktop\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419600"/>
            <a:ext cx="1752600" cy="332071"/>
          </a:xfrm>
          <a:prstGeom prst="rect">
            <a:avLst/>
          </a:prstGeom>
          <a:noFill/>
        </p:spPr>
      </p:pic>
      <p:pic>
        <p:nvPicPr>
          <p:cNvPr id="2055" name="Picture 7" descr="C:\Users\user\Desktop\8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638800"/>
            <a:ext cx="1928812" cy="630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/>
          </a:bodyPr>
          <a:lstStyle/>
          <a:p>
            <a:r>
              <a:rPr lang="en-US" sz="2000" dirty="0" err="1"/>
              <a:t>Detyra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punë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pavarur</a:t>
            </a:r>
            <a:r>
              <a:rPr lang="en-US" sz="2000" dirty="0"/>
              <a:t> :</a:t>
            </a:r>
          </a:p>
          <a:p>
            <a:pPr lvl="0">
              <a:buNone/>
            </a:pPr>
            <a:r>
              <a:rPr lang="en-US" sz="2000" dirty="0" smtClean="0"/>
              <a:t>1.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/>
              <a:t>shkruhen</a:t>
            </a:r>
            <a:r>
              <a:rPr lang="en-US" sz="2000" dirty="0"/>
              <a:t> </a:t>
            </a:r>
            <a:r>
              <a:rPr lang="en-US" sz="2000" dirty="0" err="1"/>
              <a:t>bashkësitë</a:t>
            </a:r>
            <a:r>
              <a:rPr lang="en-US" sz="2000" dirty="0"/>
              <a:t> e </a:t>
            </a:r>
            <a:r>
              <a:rPr lang="en-US" sz="2000" dirty="0" err="1"/>
              <a:t>ngjarjeve</a:t>
            </a:r>
            <a:r>
              <a:rPr lang="en-US" sz="2000" dirty="0"/>
              <a:t> </a:t>
            </a:r>
            <a:r>
              <a:rPr lang="en-US" sz="2000" dirty="0" err="1"/>
              <a:t>elementare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provave</a:t>
            </a:r>
            <a:r>
              <a:rPr lang="en-US" sz="2000" dirty="0"/>
              <a:t> 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000" dirty="0" err="1" smtClean="0"/>
              <a:t>Monedha</a:t>
            </a:r>
            <a:r>
              <a:rPr lang="en-US" sz="2000" dirty="0" smtClean="0"/>
              <a:t> </a:t>
            </a:r>
            <a:r>
              <a:rPr lang="en-US" sz="2000" dirty="0" err="1" smtClean="0"/>
              <a:t>hidhet</a:t>
            </a:r>
            <a:r>
              <a:rPr lang="en-US" sz="2000" dirty="0" smtClean="0"/>
              <a:t>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herë</a:t>
            </a:r>
            <a:endParaRPr lang="en-US" sz="2000" dirty="0"/>
          </a:p>
          <a:p>
            <a:pPr marL="514350" lvl="0" indent="-514350">
              <a:buFont typeface="+mj-lt"/>
              <a:buAutoNum type="alphaLcParenR"/>
            </a:pPr>
            <a:r>
              <a:rPr lang="en-US" sz="2000" dirty="0" err="1"/>
              <a:t>Zari</a:t>
            </a:r>
            <a:r>
              <a:rPr lang="en-US" sz="2000" dirty="0"/>
              <a:t> </a:t>
            </a:r>
            <a:r>
              <a:rPr lang="en-US" sz="2000" dirty="0" err="1"/>
              <a:t>hidhet</a:t>
            </a:r>
            <a:r>
              <a:rPr lang="en-US" sz="2000" dirty="0"/>
              <a:t> </a:t>
            </a:r>
            <a:r>
              <a:rPr lang="en-US" sz="2000" dirty="0" err="1"/>
              <a:t>dy</a:t>
            </a:r>
            <a:r>
              <a:rPr lang="en-US" sz="2000" dirty="0"/>
              <a:t> </a:t>
            </a:r>
            <a:r>
              <a:rPr lang="en-US" sz="2000" dirty="0" err="1"/>
              <a:t>herë</a:t>
            </a:r>
            <a:r>
              <a:rPr lang="en-US" sz="2000" dirty="0"/>
              <a:t>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000" dirty="0" err="1"/>
              <a:t>Zari</a:t>
            </a:r>
            <a:r>
              <a:rPr lang="en-US" sz="2000" dirty="0"/>
              <a:t> </a:t>
            </a:r>
            <a:r>
              <a:rPr lang="en-US" sz="2000" dirty="0" err="1"/>
              <a:t>dhe</a:t>
            </a:r>
            <a:r>
              <a:rPr lang="en-US" sz="2000" dirty="0"/>
              <a:t> </a:t>
            </a:r>
            <a:r>
              <a:rPr lang="en-US" sz="2000" dirty="0" err="1"/>
              <a:t>monedha</a:t>
            </a:r>
            <a:r>
              <a:rPr lang="en-US" sz="2000" dirty="0"/>
              <a:t> </a:t>
            </a:r>
            <a:r>
              <a:rPr lang="en-US" sz="2000" dirty="0" err="1"/>
              <a:t>hidhen</a:t>
            </a:r>
            <a:r>
              <a:rPr lang="en-US" sz="2000" dirty="0"/>
              <a:t> </a:t>
            </a:r>
            <a:r>
              <a:rPr lang="en-US" sz="2000" dirty="0" err="1" smtClean="0"/>
              <a:t>njëkohësisht</a:t>
            </a:r>
            <a:endParaRPr lang="en-US" sz="2000" dirty="0" smtClean="0"/>
          </a:p>
          <a:p>
            <a:pPr marL="514350" lvl="0" indent="-514350">
              <a:buNone/>
            </a:pPr>
            <a:endParaRPr lang="en-US" sz="2000" dirty="0" smtClean="0"/>
          </a:p>
          <a:p>
            <a:pPr marL="514350" lvl="0" indent="-514350">
              <a:buNone/>
            </a:pPr>
            <a:r>
              <a:rPr lang="en-US" sz="2000" dirty="0" smtClean="0"/>
              <a:t>2.     Sa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probabiliteti</a:t>
            </a:r>
            <a:r>
              <a:rPr lang="en-US" sz="2000" dirty="0"/>
              <a:t> </a:t>
            </a:r>
            <a:r>
              <a:rPr lang="en-US" sz="2000" dirty="0" err="1"/>
              <a:t>që</a:t>
            </a:r>
            <a:r>
              <a:rPr lang="en-US" sz="2000" dirty="0"/>
              <a:t>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kutia</a:t>
            </a:r>
            <a:r>
              <a:rPr lang="en-US" sz="2000" dirty="0"/>
              <a:t> </a:t>
            </a:r>
            <a:r>
              <a:rPr lang="en-US" sz="2000" dirty="0" err="1"/>
              <a:t>në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cilën</a:t>
            </a:r>
            <a:r>
              <a:rPr lang="en-US" sz="2000" dirty="0"/>
              <a:t> ka 6 </a:t>
            </a:r>
            <a:r>
              <a:rPr lang="en-US" sz="2000" dirty="0" err="1"/>
              <a:t>sfera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bardha</a:t>
            </a:r>
            <a:r>
              <a:rPr lang="en-US" sz="2000" dirty="0"/>
              <a:t> </a:t>
            </a:r>
            <a:r>
              <a:rPr lang="en-US" sz="2000" dirty="0" err="1"/>
              <a:t>dhe</a:t>
            </a:r>
            <a:r>
              <a:rPr lang="en-US" sz="2000" dirty="0"/>
              <a:t> </a:t>
            </a:r>
            <a:r>
              <a:rPr lang="en-US" sz="2000" dirty="0" smtClean="0"/>
              <a:t>4 </a:t>
            </a:r>
            <a:r>
              <a:rPr lang="en-US" sz="2000" dirty="0" err="1" smtClean="0"/>
              <a:t>sfera</a:t>
            </a:r>
            <a:r>
              <a:rPr lang="en-US" sz="2000" dirty="0" smtClean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zeza</a:t>
            </a:r>
            <a:r>
              <a:rPr lang="en-US" sz="2000" dirty="0"/>
              <a:t> , </a:t>
            </a:r>
            <a:r>
              <a:rPr lang="en-US" sz="2000" dirty="0" err="1"/>
              <a:t>gjatë</a:t>
            </a:r>
            <a:r>
              <a:rPr lang="en-US" sz="2000" dirty="0"/>
              <a:t> </a:t>
            </a:r>
            <a:r>
              <a:rPr lang="en-US" sz="2000" dirty="0" err="1"/>
              <a:t>një</a:t>
            </a:r>
            <a:r>
              <a:rPr lang="en-US" sz="2000" dirty="0"/>
              <a:t> </a:t>
            </a:r>
            <a:r>
              <a:rPr lang="en-US" sz="2000" dirty="0" err="1"/>
              <a:t>tërheqje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nxiret</a:t>
            </a:r>
            <a:r>
              <a:rPr lang="en-US" sz="2000" dirty="0"/>
              <a:t> 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000" dirty="0" err="1" smtClean="0"/>
              <a:t>Një</a:t>
            </a:r>
            <a:r>
              <a:rPr lang="en-US" sz="2000" dirty="0" smtClean="0"/>
              <a:t> </a:t>
            </a:r>
            <a:r>
              <a:rPr lang="en-US" sz="2000" dirty="0" err="1"/>
              <a:t>sferë</a:t>
            </a:r>
            <a:r>
              <a:rPr lang="en-US" sz="2000" dirty="0"/>
              <a:t> e </a:t>
            </a:r>
            <a:r>
              <a:rPr lang="en-US" sz="2000" dirty="0" err="1"/>
              <a:t>bardhë</a:t>
            </a:r>
            <a:r>
              <a:rPr lang="en-US" sz="2000" dirty="0"/>
              <a:t> 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000" dirty="0" err="1"/>
              <a:t>Një</a:t>
            </a:r>
            <a:r>
              <a:rPr lang="en-US" sz="2000" dirty="0"/>
              <a:t> </a:t>
            </a:r>
            <a:r>
              <a:rPr lang="en-US" sz="2000" dirty="0" err="1"/>
              <a:t>sferë</a:t>
            </a:r>
            <a:r>
              <a:rPr lang="en-US" sz="2000" dirty="0"/>
              <a:t> e </a:t>
            </a:r>
            <a:r>
              <a:rPr lang="en-US" sz="2000" dirty="0" err="1"/>
              <a:t>zezë</a:t>
            </a:r>
            <a:endParaRPr lang="en-US" sz="2000" dirty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3. </a:t>
            </a:r>
            <a:r>
              <a:rPr lang="en-US" sz="2000" dirty="0" err="1" smtClean="0"/>
              <a:t>Nga</a:t>
            </a:r>
            <a:r>
              <a:rPr lang="en-US" sz="2000" dirty="0" smtClean="0"/>
              <a:t> </a:t>
            </a:r>
            <a:r>
              <a:rPr lang="en-US" sz="2000" dirty="0"/>
              <a:t>52 </a:t>
            </a:r>
            <a:r>
              <a:rPr lang="en-US" sz="2000" dirty="0" err="1"/>
              <a:t>letra</a:t>
            </a:r>
            <a:r>
              <a:rPr lang="en-US" sz="2000" dirty="0"/>
              <a:t> e </a:t>
            </a:r>
            <a:r>
              <a:rPr lang="en-US" sz="2000" dirty="0" err="1"/>
              <a:t>lojës</a:t>
            </a:r>
            <a:r>
              <a:rPr lang="en-US" sz="2000" dirty="0"/>
              <a:t> ,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tërhequr</a:t>
            </a:r>
            <a:r>
              <a:rPr lang="en-US" sz="2000" dirty="0"/>
              <a:t> </a:t>
            </a:r>
            <a:r>
              <a:rPr lang="en-US" sz="2000" dirty="0" err="1"/>
              <a:t>një</a:t>
            </a:r>
            <a:r>
              <a:rPr lang="en-US" sz="2000" dirty="0"/>
              <a:t> </a:t>
            </a:r>
            <a:r>
              <a:rPr lang="en-US" sz="2000" dirty="0" err="1"/>
              <a:t>letër</a:t>
            </a:r>
            <a:r>
              <a:rPr lang="en-US" sz="2000" dirty="0"/>
              <a:t> </a:t>
            </a:r>
            <a:r>
              <a:rPr lang="en-US" sz="2000" dirty="0" err="1" smtClean="0"/>
              <a:t>rastësisht</a:t>
            </a:r>
            <a:r>
              <a:rPr lang="en-US" sz="2000" dirty="0" smtClean="0"/>
              <a:t>.  </a:t>
            </a:r>
            <a:r>
              <a:rPr lang="en-US" sz="2000" dirty="0"/>
              <a:t>Sa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probabiliteti</a:t>
            </a:r>
            <a:r>
              <a:rPr lang="en-US" sz="2000" dirty="0"/>
              <a:t> </a:t>
            </a:r>
            <a:r>
              <a:rPr lang="en-US" sz="2000" dirty="0" err="1"/>
              <a:t>që</a:t>
            </a:r>
            <a:r>
              <a:rPr lang="en-US" sz="2000" dirty="0"/>
              <a:t> </a:t>
            </a:r>
            <a:r>
              <a:rPr lang="en-US" sz="2000" dirty="0" err="1"/>
              <a:t>letra</a:t>
            </a:r>
            <a:r>
              <a:rPr lang="en-US" sz="2000" dirty="0"/>
              <a:t> e </a:t>
            </a:r>
            <a:r>
              <a:rPr lang="en-US" sz="2000" dirty="0" err="1"/>
              <a:t>tërhequr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jetë</a:t>
            </a:r>
            <a:r>
              <a:rPr lang="en-US" sz="2000" dirty="0"/>
              <a:t> 7?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4. Sa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probabiliteti</a:t>
            </a:r>
            <a:r>
              <a:rPr lang="en-US" sz="2000" dirty="0"/>
              <a:t> </a:t>
            </a:r>
            <a:r>
              <a:rPr lang="en-US" sz="2000" dirty="0" err="1"/>
              <a:t>që</a:t>
            </a:r>
            <a:r>
              <a:rPr lang="en-US" sz="2000" dirty="0"/>
              <a:t> me </a:t>
            </a:r>
            <a:r>
              <a:rPr lang="en-US" sz="2000" dirty="0" err="1"/>
              <a:t>një</a:t>
            </a:r>
            <a:r>
              <a:rPr lang="en-US" sz="2000" dirty="0"/>
              <a:t> </a:t>
            </a:r>
            <a:r>
              <a:rPr lang="en-US" sz="2000" dirty="0" err="1"/>
              <a:t>hedhje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zarit</a:t>
            </a:r>
            <a:r>
              <a:rPr lang="en-US" sz="2000" dirty="0"/>
              <a:t> </a:t>
            </a:r>
            <a:r>
              <a:rPr lang="en-US" sz="2000" dirty="0" err="1"/>
              <a:t>për</a:t>
            </a:r>
            <a:r>
              <a:rPr lang="en-US" sz="2000" dirty="0"/>
              <a:t> </a:t>
            </a:r>
            <a:r>
              <a:rPr lang="en-US" sz="2000" dirty="0" err="1"/>
              <a:t>lojë</a:t>
            </a:r>
            <a:r>
              <a:rPr lang="en-US" sz="2000" dirty="0"/>
              <a:t> , </a:t>
            </a:r>
            <a:r>
              <a:rPr lang="en-US" sz="2000" dirty="0" err="1"/>
              <a:t>në</a:t>
            </a:r>
            <a:r>
              <a:rPr lang="en-US" sz="2000" dirty="0"/>
              <a:t> </a:t>
            </a:r>
            <a:r>
              <a:rPr lang="en-US" sz="2000" dirty="0" err="1"/>
              <a:t>faqen</a:t>
            </a:r>
            <a:r>
              <a:rPr lang="en-US" sz="2000" dirty="0"/>
              <a:t> e </a:t>
            </a:r>
            <a:r>
              <a:rPr lang="en-US" sz="2000" dirty="0" err="1"/>
              <a:t>sipërme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paraqitet</a:t>
            </a:r>
            <a:r>
              <a:rPr lang="en-US" sz="2000" dirty="0"/>
              <a:t> </a:t>
            </a:r>
            <a:r>
              <a:rPr lang="en-US" sz="2000" dirty="0" err="1"/>
              <a:t>numër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Bashkësia</a:t>
            </a:r>
            <a:r>
              <a:rPr lang="en-US" dirty="0" smtClean="0"/>
              <a:t> e </a:t>
            </a:r>
            <a:r>
              <a:rPr lang="en-US" dirty="0" err="1" smtClean="0"/>
              <a:t>ngjarjeve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rastit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 </a:t>
            </a:r>
            <a:r>
              <a:rPr lang="en-US" dirty="0" err="1" smtClean="0"/>
              <a:t>ngjarje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përkufizohen</a:t>
            </a:r>
            <a:r>
              <a:rPr lang="en-US" dirty="0" smtClean="0"/>
              <a:t> </a:t>
            </a:r>
            <a:r>
              <a:rPr lang="en-US" dirty="0" err="1" smtClean="0"/>
              <a:t>këto</a:t>
            </a:r>
            <a:r>
              <a:rPr lang="en-US" dirty="0" smtClean="0"/>
              <a:t> </a:t>
            </a:r>
            <a:r>
              <a:rPr lang="en-US" dirty="0" err="1" smtClean="0"/>
              <a:t>operacione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relacione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Nëse</a:t>
            </a:r>
            <a:r>
              <a:rPr lang="en-US" dirty="0" smtClean="0"/>
              <a:t> </a:t>
            </a:r>
            <a:r>
              <a:rPr lang="en-US" dirty="0" err="1" smtClean="0"/>
              <a:t>gjatë</a:t>
            </a:r>
            <a:r>
              <a:rPr lang="en-US" dirty="0" smtClean="0"/>
              <a:t> </a:t>
            </a:r>
            <a:r>
              <a:rPr lang="en-US" dirty="0" err="1" smtClean="0"/>
              <a:t>realizimit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ngjarjes</a:t>
            </a:r>
            <a:r>
              <a:rPr lang="en-US" dirty="0" smtClean="0"/>
              <a:t> A, </a:t>
            </a:r>
            <a:r>
              <a:rPr lang="en-US" dirty="0" err="1" smtClean="0"/>
              <a:t>realizohet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B, </a:t>
            </a:r>
            <a:r>
              <a:rPr lang="en-US" dirty="0" err="1" smtClean="0"/>
              <a:t>atëherë</a:t>
            </a:r>
            <a:r>
              <a:rPr lang="en-US" dirty="0" smtClean="0"/>
              <a:t> </a:t>
            </a:r>
            <a:r>
              <a:rPr lang="en-US" dirty="0" err="1" smtClean="0"/>
              <a:t>themi</a:t>
            </a:r>
            <a:r>
              <a:rPr lang="en-US" dirty="0" smtClean="0"/>
              <a:t> se </a:t>
            </a:r>
            <a:r>
              <a:rPr lang="en-US" dirty="0" err="1" smtClean="0"/>
              <a:t>ngjarja</a:t>
            </a:r>
            <a:r>
              <a:rPr lang="en-US" dirty="0" smtClean="0"/>
              <a:t> A e </a:t>
            </a:r>
            <a:r>
              <a:rPr lang="en-US" dirty="0" err="1" smtClean="0"/>
              <a:t>tërheq</a:t>
            </a:r>
            <a:r>
              <a:rPr lang="en-US" dirty="0" smtClean="0"/>
              <a:t> </a:t>
            </a:r>
            <a:r>
              <a:rPr lang="en-US" dirty="0" err="1" smtClean="0"/>
              <a:t>ngjarjen</a:t>
            </a:r>
            <a:r>
              <a:rPr lang="en-US" dirty="0" smtClean="0"/>
              <a:t> B ,</a:t>
            </a:r>
            <a:r>
              <a:rPr lang="en-US" dirty="0" err="1" smtClean="0"/>
              <a:t>ose</a:t>
            </a:r>
            <a:r>
              <a:rPr lang="en-US" dirty="0" smtClean="0"/>
              <a:t> B-</a:t>
            </a:r>
            <a:r>
              <a:rPr lang="en-US" dirty="0" err="1" smtClean="0"/>
              <a:t>ja</a:t>
            </a:r>
            <a:r>
              <a:rPr lang="en-US" dirty="0" smtClean="0"/>
              <a:t> e </a:t>
            </a:r>
            <a:r>
              <a:rPr lang="en-US" dirty="0" err="1" smtClean="0"/>
              <a:t>përmban</a:t>
            </a:r>
            <a:r>
              <a:rPr lang="en-US" dirty="0" smtClean="0"/>
              <a:t> A-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e </a:t>
            </a:r>
            <a:r>
              <a:rPr lang="en-US" dirty="0" err="1" smtClean="0"/>
              <a:t>shënojmë</a:t>
            </a:r>
            <a:r>
              <a:rPr lang="en-US" dirty="0" smtClean="0"/>
              <a:t> </a:t>
            </a:r>
            <a:r>
              <a:rPr lang="en-US" dirty="0" smtClean="0"/>
              <a:t>me  </a:t>
            </a:r>
            <a:endParaRPr lang="en-US" dirty="0" smtClean="0"/>
          </a:p>
          <a:p>
            <a:r>
              <a:rPr lang="en-US" dirty="0" err="1" smtClean="0"/>
              <a:t>Ngjarjet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themi</a:t>
            </a:r>
            <a:r>
              <a:rPr lang="en-US" dirty="0" smtClean="0"/>
              <a:t> se </a:t>
            </a:r>
            <a:r>
              <a:rPr lang="en-US" dirty="0" err="1" smtClean="0"/>
              <a:t>janë</a:t>
            </a:r>
            <a:r>
              <a:rPr lang="en-US" dirty="0" smtClean="0"/>
              <a:t> </a:t>
            </a:r>
            <a:r>
              <a:rPr lang="en-US" dirty="0" err="1" smtClean="0"/>
              <a:t>ekuivalente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qoftë</a:t>
            </a:r>
            <a:r>
              <a:rPr lang="en-US" dirty="0" smtClean="0"/>
              <a:t> se  </a:t>
            </a: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Shuma</a:t>
            </a:r>
            <a:r>
              <a:rPr lang="en-US" dirty="0" smtClean="0"/>
              <a:t> e </a:t>
            </a:r>
            <a:r>
              <a:rPr lang="en-US" dirty="0" err="1" smtClean="0"/>
              <a:t>ngjarjeve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ngjarje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paraqitet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realizohet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paktën</a:t>
            </a:r>
            <a:r>
              <a:rPr lang="en-US" dirty="0" smtClean="0"/>
              <a:t> </a:t>
            </a:r>
            <a:r>
              <a:rPr lang="en-US" dirty="0" err="1" smtClean="0"/>
              <a:t>njëra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ngjarjeve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dhe</a:t>
            </a:r>
            <a:r>
              <a:rPr lang="en-US" dirty="0" smtClean="0"/>
              <a:t> e </a:t>
            </a:r>
            <a:r>
              <a:rPr lang="en-US" dirty="0" err="1" smtClean="0"/>
              <a:t>shënojmë</a:t>
            </a:r>
            <a:r>
              <a:rPr lang="en-US" dirty="0" smtClean="0"/>
              <a:t> me   </a:t>
            </a:r>
            <a:r>
              <a:rPr lang="en-US" dirty="0" smtClean="0"/>
              <a:t>              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Prodhimi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ngjarjeve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paraqitet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njëkohësisht</a:t>
            </a:r>
            <a:r>
              <a:rPr lang="en-US" dirty="0" smtClean="0"/>
              <a:t> </a:t>
            </a:r>
            <a:r>
              <a:rPr lang="en-US" dirty="0" err="1" smtClean="0"/>
              <a:t>realizohet</a:t>
            </a:r>
            <a:r>
              <a:rPr lang="en-US" dirty="0" smtClean="0"/>
              <a:t> </a:t>
            </a:r>
            <a:r>
              <a:rPr lang="en-US" dirty="0" err="1" smtClean="0"/>
              <a:t>cdonjëra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ngjarjeve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dhe</a:t>
            </a:r>
            <a:r>
              <a:rPr lang="en-US" dirty="0" smtClean="0"/>
              <a:t> e </a:t>
            </a:r>
            <a:r>
              <a:rPr lang="en-US" dirty="0" err="1" smtClean="0"/>
              <a:t>shënojmë</a:t>
            </a:r>
            <a:r>
              <a:rPr lang="en-US" dirty="0" smtClean="0"/>
              <a:t> </a:t>
            </a:r>
            <a:r>
              <a:rPr lang="en-US" dirty="0" smtClean="0"/>
              <a:t>me           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user\Desktop\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895600"/>
            <a:ext cx="762000" cy="304800"/>
          </a:xfrm>
          <a:prstGeom prst="rect">
            <a:avLst/>
          </a:prstGeom>
          <a:noFill/>
        </p:spPr>
      </p:pic>
      <p:pic>
        <p:nvPicPr>
          <p:cNvPr id="3075" name="Picture 3" descr="C:\Users\user\Desktop\0000000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800600"/>
            <a:ext cx="547689" cy="250372"/>
          </a:xfrm>
          <a:prstGeom prst="rect">
            <a:avLst/>
          </a:prstGeom>
          <a:noFill/>
        </p:spPr>
      </p:pic>
      <p:pic>
        <p:nvPicPr>
          <p:cNvPr id="3076" name="Picture 4" descr="C:\Users\user\Desktop\000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4800600"/>
            <a:ext cx="514353" cy="228601"/>
          </a:xfrm>
          <a:prstGeom prst="rect">
            <a:avLst/>
          </a:prstGeom>
          <a:noFill/>
        </p:spPr>
      </p:pic>
      <p:pic>
        <p:nvPicPr>
          <p:cNvPr id="3077" name="Picture 5" descr="C:\Users\user\Desktop\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3276600"/>
            <a:ext cx="685800" cy="264968"/>
          </a:xfrm>
          <a:prstGeom prst="rect">
            <a:avLst/>
          </a:prstGeom>
          <a:noFill/>
        </p:spPr>
      </p:pic>
      <p:pic>
        <p:nvPicPr>
          <p:cNvPr id="3078" name="Picture 6" descr="C:\Users\user\Desktop\0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3733800"/>
            <a:ext cx="609600" cy="241005"/>
          </a:xfrm>
          <a:prstGeom prst="rect">
            <a:avLst/>
          </a:prstGeom>
          <a:noFill/>
        </p:spPr>
      </p:pic>
      <p:pic>
        <p:nvPicPr>
          <p:cNvPr id="3079" name="Picture 7" descr="C:\Users\user\Desktop\00000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5486400"/>
            <a:ext cx="457200" cy="321733"/>
          </a:xfrm>
          <a:prstGeom prst="rect">
            <a:avLst/>
          </a:prstGeom>
          <a:noFill/>
        </p:spPr>
      </p:pic>
      <p:pic>
        <p:nvPicPr>
          <p:cNvPr id="3080" name="Picture 8" descr="C:\Users\user\Desktop\00000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53400" y="5562599"/>
            <a:ext cx="523875" cy="2149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685800"/>
            <a:ext cx="7772400" cy="5486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Ngjarjet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reciprokisht</a:t>
            </a:r>
            <a:r>
              <a:rPr lang="en-US" dirty="0" smtClean="0"/>
              <a:t> </a:t>
            </a:r>
            <a:r>
              <a:rPr lang="en-US" dirty="0" err="1" smtClean="0"/>
              <a:t>përjashtohen</a:t>
            </a:r>
            <a:r>
              <a:rPr lang="en-US" dirty="0" smtClean="0"/>
              <a:t> (</a:t>
            </a:r>
            <a:r>
              <a:rPr lang="en-US" dirty="0" err="1" smtClean="0"/>
              <a:t>ngjarje</a:t>
            </a:r>
            <a:r>
              <a:rPr lang="en-US" dirty="0" smtClean="0"/>
              <a:t> </a:t>
            </a:r>
            <a:r>
              <a:rPr lang="en-US" dirty="0" err="1" smtClean="0"/>
              <a:t>disnjukte</a:t>
            </a:r>
            <a:r>
              <a:rPr lang="en-US" dirty="0" smtClean="0"/>
              <a:t>) </a:t>
            </a:r>
            <a:r>
              <a:rPr lang="en-US" dirty="0" err="1" smtClean="0"/>
              <a:t>nëse</a:t>
            </a:r>
            <a:r>
              <a:rPr lang="en-US" dirty="0" smtClean="0"/>
              <a:t> </a:t>
            </a:r>
            <a:r>
              <a:rPr lang="en-US" dirty="0" err="1" smtClean="0"/>
              <a:t>paraqitja</a:t>
            </a:r>
            <a:r>
              <a:rPr lang="en-US" dirty="0" smtClean="0"/>
              <a:t> e </a:t>
            </a:r>
            <a:r>
              <a:rPr lang="en-US" dirty="0" err="1" smtClean="0"/>
              <a:t>njërës</a:t>
            </a:r>
            <a:r>
              <a:rPr lang="en-US" dirty="0" smtClean="0"/>
              <a:t> </a:t>
            </a:r>
            <a:r>
              <a:rPr lang="en-US" dirty="0" err="1" smtClean="0"/>
              <a:t>ngjarje</a:t>
            </a:r>
            <a:r>
              <a:rPr lang="en-US" dirty="0" smtClean="0"/>
              <a:t> </a:t>
            </a:r>
            <a:r>
              <a:rPr lang="en-US" dirty="0" err="1" smtClean="0"/>
              <a:t>përjashton</a:t>
            </a:r>
            <a:r>
              <a:rPr lang="en-US" dirty="0" smtClean="0"/>
              <a:t> </a:t>
            </a:r>
            <a:r>
              <a:rPr lang="en-US" dirty="0" err="1" smtClean="0"/>
              <a:t>mundësinë</a:t>
            </a:r>
            <a:r>
              <a:rPr lang="en-US" dirty="0" smtClean="0"/>
              <a:t> e </a:t>
            </a:r>
            <a:r>
              <a:rPr lang="en-US" dirty="0" err="1" smtClean="0"/>
              <a:t>paraqitjes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ngjarjes</a:t>
            </a:r>
            <a:r>
              <a:rPr lang="en-US" dirty="0" smtClean="0"/>
              <a:t> </a:t>
            </a:r>
            <a:r>
              <a:rPr lang="en-US" dirty="0" err="1" smtClean="0"/>
              <a:t>tjetër</a:t>
            </a:r>
            <a:r>
              <a:rPr lang="en-US" dirty="0" smtClean="0"/>
              <a:t> d.m.th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ngjarje</a:t>
            </a:r>
            <a:r>
              <a:rPr lang="en-US" dirty="0" smtClean="0"/>
              <a:t> </a:t>
            </a:r>
            <a:r>
              <a:rPr lang="en-US" dirty="0" err="1" smtClean="0"/>
              <a:t>elementare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përbashkët</a:t>
            </a:r>
            <a:r>
              <a:rPr lang="en-US" dirty="0" smtClean="0"/>
              <a:t> , </a:t>
            </a:r>
            <a:r>
              <a:rPr lang="en-US" dirty="0" err="1" smtClean="0"/>
              <a:t>ndaj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Ndryshimi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ngjarjeve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ngjarje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paraqitet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njëkohësisht</a:t>
            </a:r>
            <a:r>
              <a:rPr lang="en-US" dirty="0" smtClean="0"/>
              <a:t> </a:t>
            </a:r>
            <a:r>
              <a:rPr lang="en-US" dirty="0" err="1" smtClean="0"/>
              <a:t>realizohet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A,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realizohet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B, </a:t>
            </a:r>
            <a:r>
              <a:rPr lang="en-US" dirty="0" err="1" smtClean="0"/>
              <a:t>shënohet</a:t>
            </a:r>
            <a:r>
              <a:rPr lang="en-US" dirty="0" smtClean="0"/>
              <a:t> me </a:t>
            </a:r>
          </a:p>
          <a:p>
            <a:r>
              <a:rPr lang="en-US" dirty="0" err="1" smtClean="0"/>
              <a:t>Ngjarja</a:t>
            </a:r>
            <a:r>
              <a:rPr lang="en-US" dirty="0" smtClean="0"/>
              <a:t> e </a:t>
            </a:r>
            <a:r>
              <a:rPr lang="en-US" dirty="0" err="1" smtClean="0"/>
              <a:t>kundërt</a:t>
            </a:r>
            <a:r>
              <a:rPr lang="en-US" dirty="0" smtClean="0"/>
              <a:t> e </a:t>
            </a:r>
            <a:r>
              <a:rPr lang="en-US" dirty="0" err="1" smtClean="0"/>
              <a:t>ngjarjes</a:t>
            </a:r>
            <a:r>
              <a:rPr lang="en-US" dirty="0" smtClean="0"/>
              <a:t> A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provën</a:t>
            </a:r>
            <a:r>
              <a:rPr lang="en-US" dirty="0" smtClean="0"/>
              <a:t> e </a:t>
            </a:r>
            <a:r>
              <a:rPr lang="en-US" dirty="0" err="1" smtClean="0"/>
              <a:t>dhënë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cilën</a:t>
            </a:r>
            <a:r>
              <a:rPr lang="en-US" dirty="0" smtClean="0"/>
              <a:t> e </a:t>
            </a:r>
            <a:r>
              <a:rPr lang="en-US" dirty="0" err="1" smtClean="0"/>
              <a:t>shënojmë</a:t>
            </a:r>
            <a:r>
              <a:rPr lang="en-US" dirty="0" smtClean="0"/>
              <a:t> me </a:t>
            </a:r>
            <a:r>
              <a:rPr lang="en-US" dirty="0" smtClean="0"/>
              <a:t>     </a:t>
            </a:r>
            <a:r>
              <a:rPr lang="en-US" dirty="0" err="1" smtClean="0"/>
              <a:t>Probabiliteti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ngjarjes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kundërt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Shembull</a:t>
            </a:r>
            <a:r>
              <a:rPr lang="en-US" dirty="0" smtClean="0"/>
              <a:t> :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caktohen</a:t>
            </a:r>
            <a:r>
              <a:rPr lang="en-US" dirty="0" smtClean="0"/>
              <a:t> </a:t>
            </a:r>
            <a:r>
              <a:rPr lang="en-US" dirty="0" err="1" smtClean="0"/>
              <a:t>shuma</a:t>
            </a:r>
            <a:r>
              <a:rPr lang="en-US" dirty="0" smtClean="0"/>
              <a:t> , </a:t>
            </a:r>
            <a:r>
              <a:rPr lang="en-US" dirty="0" err="1" smtClean="0"/>
              <a:t>ndryshimi</a:t>
            </a:r>
            <a:r>
              <a:rPr lang="en-US" dirty="0" smtClean="0"/>
              <a:t> , </a:t>
            </a:r>
            <a:r>
              <a:rPr lang="en-US" dirty="0" err="1" smtClean="0"/>
              <a:t>prodhimi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ngjarjet</a:t>
            </a:r>
            <a:r>
              <a:rPr lang="en-US" dirty="0" smtClean="0"/>
              <a:t> e </a:t>
            </a:r>
            <a:r>
              <a:rPr lang="en-US" dirty="0" err="1" smtClean="0"/>
              <a:t>kundërta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ngjarjet</a:t>
            </a:r>
            <a:r>
              <a:rPr lang="en-US" dirty="0" smtClean="0"/>
              <a:t> A </a:t>
            </a:r>
            <a:r>
              <a:rPr lang="en-US" dirty="0" err="1" smtClean="0"/>
              <a:t>dhe</a:t>
            </a:r>
            <a:r>
              <a:rPr lang="en-US" dirty="0" smtClean="0"/>
              <a:t> B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provën</a:t>
            </a:r>
            <a:r>
              <a:rPr lang="en-US" dirty="0" smtClean="0"/>
              <a:t> e </a:t>
            </a:r>
            <a:r>
              <a:rPr lang="en-US" dirty="0" err="1" smtClean="0"/>
              <a:t>hedhjes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zarit</a:t>
            </a:r>
            <a:r>
              <a:rPr lang="en-US" dirty="0" smtClean="0"/>
              <a:t> ,</a:t>
            </a:r>
            <a:r>
              <a:rPr lang="en-US" dirty="0" err="1" smtClean="0"/>
              <a:t>nëse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</a:t>
            </a:r>
            <a:r>
              <a:rPr lang="en-US" dirty="0" err="1" smtClean="0"/>
              <a:t>Aështë</a:t>
            </a:r>
            <a:r>
              <a:rPr lang="en-US" dirty="0" smtClean="0"/>
              <a:t>  :</a:t>
            </a:r>
            <a:r>
              <a:rPr lang="en-US" dirty="0" err="1" smtClean="0"/>
              <a:t>paraqitet</a:t>
            </a:r>
            <a:r>
              <a:rPr lang="en-US" dirty="0" smtClean="0"/>
              <a:t> </a:t>
            </a:r>
            <a:r>
              <a:rPr lang="en-US" dirty="0" err="1" smtClean="0"/>
              <a:t>numër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, </a:t>
            </a:r>
            <a:r>
              <a:rPr lang="en-US" dirty="0" err="1" smtClean="0"/>
              <a:t>kurse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B </a:t>
            </a:r>
            <a:r>
              <a:rPr lang="en-US" dirty="0" err="1" smtClean="0"/>
              <a:t>është</a:t>
            </a:r>
            <a:r>
              <a:rPr lang="en-US" dirty="0" smtClean="0"/>
              <a:t> : </a:t>
            </a:r>
            <a:r>
              <a:rPr lang="en-US" dirty="0" err="1" smtClean="0"/>
              <a:t>paraqitet</a:t>
            </a:r>
            <a:r>
              <a:rPr lang="en-US" dirty="0" smtClean="0"/>
              <a:t> </a:t>
            </a:r>
            <a:r>
              <a:rPr lang="en-US" dirty="0" err="1" smtClean="0"/>
              <a:t>numër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madh</a:t>
            </a:r>
            <a:r>
              <a:rPr lang="en-US" dirty="0" smtClean="0"/>
              <a:t> se 4.</a:t>
            </a:r>
          </a:p>
          <a:p>
            <a:endParaRPr lang="en-US" dirty="0"/>
          </a:p>
        </p:txBody>
      </p:sp>
      <p:pic>
        <p:nvPicPr>
          <p:cNvPr id="4098" name="Picture 2" descr="C:\Users\user\Desktop\000000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971800"/>
            <a:ext cx="558800" cy="279400"/>
          </a:xfrm>
          <a:prstGeom prst="rect">
            <a:avLst/>
          </a:prstGeom>
          <a:noFill/>
        </p:spPr>
      </p:pic>
      <p:pic>
        <p:nvPicPr>
          <p:cNvPr id="4099" name="Picture 3" descr="C:\Users\user\Desktop\00000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828800"/>
            <a:ext cx="1049868" cy="304800"/>
          </a:xfrm>
          <a:prstGeom prst="rect">
            <a:avLst/>
          </a:prstGeom>
          <a:noFill/>
        </p:spPr>
      </p:pic>
      <p:pic>
        <p:nvPicPr>
          <p:cNvPr id="4100" name="Picture 4" descr="C:\Users\user\Desktop\2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3775074"/>
            <a:ext cx="564443" cy="298823"/>
          </a:xfrm>
          <a:prstGeom prst="rect">
            <a:avLst/>
          </a:prstGeom>
          <a:noFill/>
        </p:spPr>
      </p:pic>
      <p:pic>
        <p:nvPicPr>
          <p:cNvPr id="4101" name="Picture 5" descr="C:\Users\user\Desktop\22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3733800"/>
            <a:ext cx="304800" cy="350520"/>
          </a:xfrm>
          <a:prstGeom prst="rect">
            <a:avLst/>
          </a:prstGeom>
          <a:noFill/>
        </p:spPr>
      </p:pic>
      <p:pic>
        <p:nvPicPr>
          <p:cNvPr id="4102" name="Picture 6" descr="C:\Users\user\Desktop\222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4114800"/>
            <a:ext cx="1447800" cy="323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486400"/>
          </a:xfrm>
        </p:spPr>
        <p:txBody>
          <a:bodyPr/>
          <a:lstStyle/>
          <a:p>
            <a:r>
              <a:rPr lang="en-US" dirty="0" err="1" smtClean="0"/>
              <a:t>Zgj</a:t>
            </a:r>
            <a:r>
              <a:rPr lang="en-US" dirty="0" smtClean="0"/>
              <a:t> : </a:t>
            </a:r>
            <a:r>
              <a:rPr lang="en-US" dirty="0" err="1" smtClean="0"/>
              <a:t>Bashkësia</a:t>
            </a:r>
            <a:r>
              <a:rPr lang="en-US" dirty="0" smtClean="0"/>
              <a:t> e </a:t>
            </a:r>
            <a:r>
              <a:rPr lang="en-US" dirty="0" err="1" smtClean="0"/>
              <a:t>ngjarjeve</a:t>
            </a:r>
            <a:r>
              <a:rPr lang="en-US" dirty="0" smtClean="0"/>
              <a:t> </a:t>
            </a:r>
            <a:r>
              <a:rPr lang="en-US" dirty="0" err="1" smtClean="0"/>
              <a:t>elementare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1" name="Picture 3" descr="C:\Users\user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14400"/>
            <a:ext cx="3733800" cy="685800"/>
          </a:xfrm>
          <a:prstGeom prst="rect">
            <a:avLst/>
          </a:prstGeom>
          <a:noFill/>
        </p:spPr>
      </p:pic>
      <p:pic>
        <p:nvPicPr>
          <p:cNvPr id="2052" name="Picture 4" descr="C:\Users\user\Desktop\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057400"/>
            <a:ext cx="64770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382000" cy="57150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Detyra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punë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pavarur</a:t>
            </a:r>
            <a:r>
              <a:rPr lang="en-US" sz="2800" dirty="0" smtClean="0"/>
              <a:t> </a:t>
            </a:r>
            <a:r>
              <a:rPr lang="en-US" sz="2800" dirty="0" smtClean="0"/>
              <a:t>:</a:t>
            </a:r>
          </a:p>
          <a:p>
            <a:pPr lvl="0"/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caktohet</a:t>
            </a:r>
            <a:r>
              <a:rPr lang="en-US" sz="2800" dirty="0" smtClean="0"/>
              <a:t> </a:t>
            </a:r>
            <a:r>
              <a:rPr lang="en-US" sz="2800" dirty="0" err="1" smtClean="0"/>
              <a:t>prodhimi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ngjarjeve</a:t>
            </a:r>
            <a:r>
              <a:rPr lang="en-US" sz="2800" dirty="0" smtClean="0"/>
              <a:t> A </a:t>
            </a:r>
            <a:r>
              <a:rPr lang="en-US" sz="2800" dirty="0" err="1" smtClean="0"/>
              <a:t>dhe</a:t>
            </a:r>
            <a:r>
              <a:rPr lang="en-US" sz="2800" dirty="0" smtClean="0"/>
              <a:t> B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provën</a:t>
            </a:r>
            <a:r>
              <a:rPr lang="en-US" sz="2800" dirty="0" smtClean="0"/>
              <a:t> e </a:t>
            </a:r>
            <a:r>
              <a:rPr lang="en-US" sz="2800" dirty="0" err="1" smtClean="0"/>
              <a:t>hedhjes</a:t>
            </a:r>
            <a:r>
              <a:rPr lang="en-US" sz="2800" dirty="0" smtClean="0"/>
              <a:t> </a:t>
            </a:r>
            <a:r>
              <a:rPr lang="en-US" sz="2800" dirty="0" err="1" smtClean="0"/>
              <a:t>së</a:t>
            </a:r>
            <a:r>
              <a:rPr lang="en-US" sz="2800" dirty="0" smtClean="0"/>
              <a:t> </a:t>
            </a:r>
            <a:r>
              <a:rPr lang="en-US" sz="2800" dirty="0" err="1" smtClean="0"/>
              <a:t>zarit</a:t>
            </a:r>
            <a:r>
              <a:rPr lang="en-US" sz="2800" dirty="0" smtClean="0"/>
              <a:t> </a:t>
            </a:r>
            <a:r>
              <a:rPr lang="en-US" sz="2800" dirty="0" err="1" smtClean="0"/>
              <a:t>nëse</a:t>
            </a:r>
            <a:r>
              <a:rPr lang="en-US" sz="2800" dirty="0" smtClean="0"/>
              <a:t> </a:t>
            </a:r>
            <a:r>
              <a:rPr lang="en-US" sz="2800" dirty="0" err="1" smtClean="0"/>
              <a:t>ngjarja</a:t>
            </a:r>
            <a:r>
              <a:rPr lang="en-US" sz="2800" dirty="0" smtClean="0"/>
              <a:t> A : </a:t>
            </a:r>
            <a:r>
              <a:rPr lang="en-US" sz="2800" dirty="0" err="1" smtClean="0"/>
              <a:t>paraqitet</a:t>
            </a:r>
            <a:r>
              <a:rPr lang="en-US" sz="2800" dirty="0" smtClean="0"/>
              <a:t> </a:t>
            </a:r>
            <a:r>
              <a:rPr lang="en-US" sz="2800" dirty="0" err="1" smtClean="0"/>
              <a:t>numër</a:t>
            </a:r>
            <a:r>
              <a:rPr lang="en-US" sz="2800" dirty="0" smtClean="0"/>
              <a:t> </a:t>
            </a:r>
            <a:r>
              <a:rPr lang="en-US" sz="2800" dirty="0" err="1" smtClean="0"/>
              <a:t>cift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ngjarja</a:t>
            </a:r>
            <a:r>
              <a:rPr lang="en-US" sz="2800" dirty="0" smtClean="0"/>
              <a:t> B: </a:t>
            </a:r>
            <a:r>
              <a:rPr lang="en-US" sz="2800" dirty="0" err="1" smtClean="0"/>
              <a:t>paraqitet</a:t>
            </a:r>
            <a:r>
              <a:rPr lang="en-US" sz="2800" dirty="0" smtClean="0"/>
              <a:t> </a:t>
            </a:r>
            <a:r>
              <a:rPr lang="en-US" sz="2800" dirty="0" err="1" smtClean="0"/>
              <a:t>numër</a:t>
            </a:r>
            <a:r>
              <a:rPr lang="en-US" sz="2800" dirty="0" smtClean="0"/>
              <a:t> </a:t>
            </a:r>
            <a:r>
              <a:rPr lang="en-US" sz="2800" dirty="0" err="1" smtClean="0"/>
              <a:t>më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vogël</a:t>
            </a:r>
            <a:r>
              <a:rPr lang="en-US" sz="2800" dirty="0" smtClean="0"/>
              <a:t> se </a:t>
            </a:r>
            <a:r>
              <a:rPr lang="en-US" sz="2800" dirty="0" smtClean="0"/>
              <a:t>4.</a:t>
            </a:r>
            <a:endParaRPr lang="en-US" sz="2800" dirty="0" smtClean="0"/>
          </a:p>
          <a:p>
            <a:pPr lvl="0"/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caktohet</a:t>
            </a:r>
            <a:r>
              <a:rPr lang="en-US" sz="2800" dirty="0" smtClean="0"/>
              <a:t> </a:t>
            </a:r>
            <a:r>
              <a:rPr lang="en-US" sz="2800" dirty="0" err="1" smtClean="0"/>
              <a:t>ndryshimi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ngjarjeve</a:t>
            </a:r>
            <a:r>
              <a:rPr lang="en-US" sz="2800" dirty="0" smtClean="0"/>
              <a:t> A </a:t>
            </a:r>
            <a:r>
              <a:rPr lang="en-US" sz="2800" dirty="0" err="1" smtClean="0"/>
              <a:t>dhe</a:t>
            </a:r>
            <a:r>
              <a:rPr lang="en-US" sz="2800" dirty="0" smtClean="0"/>
              <a:t> B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provën</a:t>
            </a:r>
            <a:r>
              <a:rPr lang="en-US" sz="2800" dirty="0" smtClean="0"/>
              <a:t> e </a:t>
            </a:r>
            <a:r>
              <a:rPr lang="en-US" sz="2800" dirty="0" err="1" smtClean="0"/>
              <a:t>hedhjes</a:t>
            </a:r>
            <a:r>
              <a:rPr lang="en-US" sz="2800" dirty="0" smtClean="0"/>
              <a:t> </a:t>
            </a:r>
            <a:r>
              <a:rPr lang="en-US" sz="2800" dirty="0" err="1" smtClean="0"/>
              <a:t>së</a:t>
            </a:r>
            <a:r>
              <a:rPr lang="en-US" sz="2800" dirty="0" smtClean="0"/>
              <a:t> </a:t>
            </a:r>
            <a:r>
              <a:rPr lang="en-US" sz="2800" dirty="0" err="1" smtClean="0"/>
              <a:t>zarit</a:t>
            </a:r>
            <a:r>
              <a:rPr lang="en-US" sz="2800" dirty="0" smtClean="0"/>
              <a:t> </a:t>
            </a:r>
            <a:r>
              <a:rPr lang="en-US" sz="2800" dirty="0" err="1" smtClean="0"/>
              <a:t>nëse</a:t>
            </a:r>
            <a:r>
              <a:rPr lang="en-US" sz="2800" dirty="0" smtClean="0"/>
              <a:t> </a:t>
            </a:r>
            <a:r>
              <a:rPr lang="en-US" sz="2800" dirty="0" err="1" smtClean="0"/>
              <a:t>ngjarja</a:t>
            </a:r>
            <a:r>
              <a:rPr lang="en-US" sz="2800" dirty="0" smtClean="0"/>
              <a:t> A: </a:t>
            </a:r>
            <a:r>
              <a:rPr lang="en-US" sz="2800" dirty="0" err="1" smtClean="0"/>
              <a:t>paraqitet</a:t>
            </a:r>
            <a:r>
              <a:rPr lang="en-US" sz="2800" dirty="0" smtClean="0"/>
              <a:t> </a:t>
            </a:r>
            <a:r>
              <a:rPr lang="en-US" sz="2800" dirty="0" err="1" smtClean="0"/>
              <a:t>numër</a:t>
            </a:r>
            <a:r>
              <a:rPr lang="en-US" sz="2800" dirty="0" smtClean="0"/>
              <a:t> </a:t>
            </a:r>
            <a:r>
              <a:rPr lang="en-US" sz="2800" dirty="0" err="1" smtClean="0"/>
              <a:t>cift</a:t>
            </a:r>
            <a:r>
              <a:rPr lang="en-US" sz="2800" dirty="0" smtClean="0"/>
              <a:t> </a:t>
            </a:r>
            <a:r>
              <a:rPr lang="en-US" sz="2800" dirty="0" err="1" smtClean="0"/>
              <a:t>ndersa</a:t>
            </a:r>
            <a:r>
              <a:rPr lang="en-US" sz="2800" dirty="0" smtClean="0"/>
              <a:t> B : </a:t>
            </a:r>
            <a:r>
              <a:rPr lang="en-US" sz="2800" dirty="0" err="1" smtClean="0"/>
              <a:t>paraqitet</a:t>
            </a:r>
            <a:r>
              <a:rPr lang="en-US" sz="2800" dirty="0" smtClean="0"/>
              <a:t> </a:t>
            </a:r>
            <a:r>
              <a:rPr lang="en-US" sz="2800" dirty="0" err="1" smtClean="0"/>
              <a:t>numër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thjeshtë</a:t>
            </a:r>
            <a:r>
              <a:rPr lang="en-US" sz="2800" dirty="0" smtClean="0"/>
              <a:t>  .</a:t>
            </a:r>
          </a:p>
          <a:p>
            <a:pPr lvl="0"/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caktohet</a:t>
            </a:r>
            <a:r>
              <a:rPr lang="en-US" sz="2800" dirty="0" smtClean="0"/>
              <a:t> </a:t>
            </a:r>
            <a:r>
              <a:rPr lang="en-US" sz="2800" dirty="0" err="1" smtClean="0"/>
              <a:t>ngjarja</a:t>
            </a:r>
            <a:r>
              <a:rPr lang="en-US" sz="2800" dirty="0" smtClean="0"/>
              <a:t> e </a:t>
            </a:r>
            <a:r>
              <a:rPr lang="en-US" sz="2800" dirty="0" err="1" smtClean="0"/>
              <a:t>kundërt</a:t>
            </a:r>
            <a:r>
              <a:rPr lang="en-US" sz="2800" dirty="0" smtClean="0"/>
              <a:t> e </a:t>
            </a:r>
            <a:r>
              <a:rPr lang="en-US" sz="2800" dirty="0" err="1" smtClean="0"/>
              <a:t>ngjarjes</a:t>
            </a:r>
            <a:r>
              <a:rPr lang="en-US" sz="2800" dirty="0" smtClean="0"/>
              <a:t> A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provën</a:t>
            </a:r>
            <a:r>
              <a:rPr lang="en-US" sz="2800" dirty="0" smtClean="0"/>
              <a:t> e </a:t>
            </a:r>
            <a:r>
              <a:rPr lang="en-US" sz="2800" dirty="0" err="1" smtClean="0"/>
              <a:t>hedhjes</a:t>
            </a:r>
            <a:r>
              <a:rPr lang="en-US" sz="2800" dirty="0" smtClean="0"/>
              <a:t> </a:t>
            </a:r>
            <a:r>
              <a:rPr lang="en-US" sz="2800" dirty="0" err="1" smtClean="0"/>
              <a:t>së</a:t>
            </a:r>
            <a:r>
              <a:rPr lang="en-US" sz="2800" dirty="0" smtClean="0"/>
              <a:t> </a:t>
            </a:r>
            <a:r>
              <a:rPr lang="en-US" sz="2800" dirty="0" err="1" smtClean="0"/>
              <a:t>zarit</a:t>
            </a:r>
            <a:r>
              <a:rPr lang="en-US" sz="2800" dirty="0" smtClean="0"/>
              <a:t> </a:t>
            </a:r>
            <a:r>
              <a:rPr lang="en-US" sz="2800" dirty="0" err="1" smtClean="0"/>
              <a:t>nëse</a:t>
            </a:r>
            <a:r>
              <a:rPr lang="en-US" sz="2800" dirty="0" smtClean="0"/>
              <a:t> A: </a:t>
            </a:r>
            <a:r>
              <a:rPr lang="en-US" sz="2800" dirty="0" err="1" smtClean="0"/>
              <a:t>paraqitet</a:t>
            </a:r>
            <a:r>
              <a:rPr lang="en-US" sz="2800" dirty="0" smtClean="0"/>
              <a:t> </a:t>
            </a:r>
            <a:r>
              <a:rPr lang="en-US" sz="2800" dirty="0" err="1" smtClean="0"/>
              <a:t>numër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plotpjestushëm</a:t>
            </a:r>
            <a:r>
              <a:rPr lang="en-US" sz="2800" dirty="0" smtClean="0"/>
              <a:t> me 3.</a:t>
            </a:r>
          </a:p>
          <a:p>
            <a:pPr lvl="0"/>
            <a:r>
              <a:rPr lang="en-US" sz="2800" dirty="0" err="1" smtClean="0"/>
              <a:t>Janë</a:t>
            </a:r>
            <a:r>
              <a:rPr lang="en-US" sz="2800" dirty="0" smtClean="0"/>
              <a:t> </a:t>
            </a:r>
            <a:r>
              <a:rPr lang="en-US" sz="2800" dirty="0" err="1" smtClean="0"/>
              <a:t>hedhur</a:t>
            </a:r>
            <a:r>
              <a:rPr lang="en-US" sz="2800" dirty="0" smtClean="0"/>
              <a:t> </a:t>
            </a:r>
            <a:r>
              <a:rPr lang="en-US" sz="2800" dirty="0" err="1" smtClean="0"/>
              <a:t>dy</a:t>
            </a:r>
            <a:r>
              <a:rPr lang="en-US" sz="2800" dirty="0" smtClean="0"/>
              <a:t> </a:t>
            </a:r>
            <a:r>
              <a:rPr lang="en-US" sz="2800" dirty="0" err="1" smtClean="0"/>
              <a:t>zare</a:t>
            </a:r>
            <a:r>
              <a:rPr lang="en-US" sz="2800" dirty="0" smtClean="0"/>
              <a:t> . </a:t>
            </a:r>
            <a:r>
              <a:rPr lang="en-US" sz="2800" dirty="0" smtClean="0"/>
              <a:t>Sa </a:t>
            </a:r>
            <a:r>
              <a:rPr lang="en-US" sz="2800" dirty="0" err="1" smtClean="0"/>
              <a:t>është</a:t>
            </a:r>
            <a:r>
              <a:rPr lang="en-US" sz="2800" dirty="0" smtClean="0"/>
              <a:t> </a:t>
            </a:r>
            <a:r>
              <a:rPr lang="en-US" sz="2800" dirty="0" err="1" smtClean="0"/>
              <a:t>probabiliteti</a:t>
            </a:r>
            <a:r>
              <a:rPr lang="en-US" sz="2800" dirty="0" smtClean="0"/>
              <a:t> </a:t>
            </a:r>
            <a:r>
              <a:rPr lang="en-US" sz="2800" dirty="0" err="1" smtClean="0"/>
              <a:t>që</a:t>
            </a:r>
            <a:r>
              <a:rPr lang="en-US" sz="2800" dirty="0" smtClean="0"/>
              <a:t> </a:t>
            </a:r>
            <a:r>
              <a:rPr lang="en-US" sz="2800" dirty="0" err="1" smtClean="0"/>
              <a:t>shuma</a:t>
            </a:r>
            <a:r>
              <a:rPr lang="en-US" sz="2800" dirty="0" smtClean="0"/>
              <a:t> e </a:t>
            </a:r>
            <a:r>
              <a:rPr lang="en-US" sz="2800" dirty="0" err="1" smtClean="0"/>
              <a:t>pikave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paraqitura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faqet</a:t>
            </a:r>
            <a:r>
              <a:rPr lang="en-US" sz="2800" dirty="0" smtClean="0"/>
              <a:t> e </a:t>
            </a:r>
            <a:r>
              <a:rPr lang="en-US" sz="2800" dirty="0" err="1" smtClean="0"/>
              <a:t>sipërme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tyre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jetë</a:t>
            </a:r>
            <a:r>
              <a:rPr lang="en-US" sz="2800" dirty="0" smtClean="0"/>
              <a:t> </a:t>
            </a:r>
            <a:r>
              <a:rPr lang="en-US" sz="2800" dirty="0" err="1" smtClean="0"/>
              <a:t>më</a:t>
            </a:r>
            <a:r>
              <a:rPr lang="en-US" sz="2800" dirty="0" smtClean="0"/>
              <a:t> e </a:t>
            </a:r>
            <a:r>
              <a:rPr lang="en-US" sz="2800" dirty="0" err="1" smtClean="0"/>
              <a:t>madhe</a:t>
            </a:r>
            <a:r>
              <a:rPr lang="en-US" sz="2800" dirty="0" smtClean="0"/>
              <a:t> se 4 ?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343</TotalTime>
  <Words>827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    Elemente të probabilitetit </vt:lpstr>
      <vt:lpstr>    Ngjarjet e rastit dhe probabiliteti </vt:lpstr>
      <vt:lpstr>Slide 3</vt:lpstr>
      <vt:lpstr>Slide 4</vt:lpstr>
      <vt:lpstr>Slide 5</vt:lpstr>
      <vt:lpstr>Bashkësia e ngjarjeve të rastit  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Ngjarjet e rastit dhe probabiliteti</dc:title>
  <dc:creator>user</dc:creator>
  <cp:lastModifiedBy>user</cp:lastModifiedBy>
  <cp:revision>26</cp:revision>
  <dcterms:created xsi:type="dcterms:W3CDTF">2020-03-19T21:33:58Z</dcterms:created>
  <dcterms:modified xsi:type="dcterms:W3CDTF">2020-03-20T19:46:38Z</dcterms:modified>
</cp:coreProperties>
</file>