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</a:t>
            </a:r>
            <a:br>
              <a:rPr lang="en-US" dirty="0" smtClean="0"/>
            </a:br>
            <a:r>
              <a:rPr lang="en-US" dirty="0" smtClean="0"/>
              <a:t>make/ let and be allowed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2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We can use make, allow and let to talk about Obligation, Permission and Prohibition.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6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Make + object + infinitive </a:t>
            </a:r>
            <a:r>
              <a:rPr lang="en-US" b="1" dirty="0"/>
              <a:t>w</a:t>
            </a:r>
            <a:r>
              <a:rPr lang="en-US" b="1" dirty="0" smtClean="0"/>
              <a:t>ithout to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My boss makes me work very hard.</a:t>
            </a:r>
          </a:p>
          <a:p>
            <a:pPr marL="0" indent="0">
              <a:buNone/>
            </a:pPr>
            <a:r>
              <a:rPr lang="en-US" dirty="0" smtClean="0"/>
              <a:t>2. My parents make me tidy my room on Saturdays.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9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Let + object + infinitive without to </a:t>
            </a:r>
          </a:p>
          <a:p>
            <a:pPr marL="0" indent="0">
              <a:buNone/>
            </a:pPr>
            <a:r>
              <a:rPr lang="en-US" dirty="0" smtClean="0"/>
              <a:t>Examples.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b="1" dirty="0" smtClean="0"/>
              <a:t>let me read</a:t>
            </a:r>
            <a:r>
              <a:rPr lang="en-US" dirty="0" smtClean="0"/>
              <a:t> letter.</a:t>
            </a:r>
          </a:p>
          <a:p>
            <a:pPr marL="0" indent="0">
              <a:buNone/>
            </a:pPr>
            <a:r>
              <a:rPr lang="en-US" dirty="0" smtClean="0"/>
              <a:t>Ana is a terrible mother. She </a:t>
            </a:r>
            <a:r>
              <a:rPr lang="en-US" b="1" dirty="0" smtClean="0"/>
              <a:t>lets her children do </a:t>
            </a:r>
            <a:r>
              <a:rPr lang="en-US" dirty="0" smtClean="0"/>
              <a:t>whatever they want.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Allow + object + to + infinitive </a:t>
            </a:r>
          </a:p>
          <a:p>
            <a:pPr marL="0" indent="0">
              <a:buNone/>
            </a:pPr>
            <a:r>
              <a:rPr lang="en-US" dirty="0" smtClean="0"/>
              <a:t>Our science teacher </a:t>
            </a:r>
            <a:r>
              <a:rPr lang="en-US" b="1" dirty="0" smtClean="0"/>
              <a:t>allows us to ask </a:t>
            </a:r>
            <a:r>
              <a:rPr lang="en-US" dirty="0" smtClean="0"/>
              <a:t>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0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Subject + Be allowed + to + infinitive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Children </a:t>
            </a:r>
            <a:r>
              <a:rPr lang="en-US" b="1" dirty="0" smtClean="0"/>
              <a:t>aren’t allowed to eat </a:t>
            </a:r>
            <a:r>
              <a:rPr lang="en-US" dirty="0" smtClean="0"/>
              <a:t>too many sweets.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We </a:t>
            </a:r>
            <a:r>
              <a:rPr lang="en-US" b="1" dirty="0" smtClean="0"/>
              <a:t>were allowed to watch </a:t>
            </a:r>
            <a:r>
              <a:rPr lang="en-US" dirty="0" smtClean="0"/>
              <a:t>TV until late.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9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Not let + object + infinitive without to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Examples.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My boss </a:t>
            </a:r>
            <a:r>
              <a:rPr lang="en-US" b="1" dirty="0" smtClean="0"/>
              <a:t>doesn’t let me leave</a:t>
            </a:r>
            <a:r>
              <a:rPr lang="en-US" dirty="0" smtClean="0"/>
              <a:t> until five o’clock.</a:t>
            </a:r>
          </a:p>
          <a:p>
            <a:pPr marL="0" indent="0">
              <a:buNone/>
            </a:pPr>
            <a:r>
              <a:rPr lang="en-US" dirty="0" smtClean="0"/>
              <a:t>My mother </a:t>
            </a:r>
            <a:r>
              <a:rPr lang="en-US" b="1" dirty="0" smtClean="0"/>
              <a:t>didn’t let me wear </a:t>
            </a:r>
            <a:r>
              <a:rPr lang="en-US" dirty="0" smtClean="0"/>
              <a:t>make up when I was younger.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7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lesson is also in the book page 68, we have some exercises.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3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Grammar  make/ let and be allowed to</vt:lpstr>
      <vt:lpstr>PowerPoint Presentation</vt:lpstr>
      <vt:lpstr>Obligation</vt:lpstr>
      <vt:lpstr>Permission</vt:lpstr>
      <vt:lpstr>Permission</vt:lpstr>
      <vt:lpstr>Prohibition</vt:lpstr>
      <vt:lpstr>The lesson is also in the book page 68, we have some exercises.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 make/ let and be allowed to</dc:title>
  <dc:creator>Arian</dc:creator>
  <cp:lastModifiedBy>Arian</cp:lastModifiedBy>
  <cp:revision>3</cp:revision>
  <dcterms:created xsi:type="dcterms:W3CDTF">2006-08-16T00:00:00Z</dcterms:created>
  <dcterms:modified xsi:type="dcterms:W3CDTF">2020-03-19T21:16:22Z</dcterms:modified>
</cp:coreProperties>
</file>