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9" r:id="rId5"/>
    <p:sldId id="270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EAF6764-AA0B-40B9-8B03-A68FF35FC2A3}" type="datetimeFigureOut">
              <a:rPr lang="en-US" smtClean="0"/>
              <a:t>3/20/2020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1BFE8AF-9B8E-4782-B8D9-8EEB49291EA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SH.M.Q.SH”SARAJ”</a:t>
            </a:r>
            <a:br>
              <a:rPr lang="en-US" dirty="0" smtClean="0"/>
            </a:br>
            <a:r>
              <a:rPr lang="en-US" dirty="0" err="1" smtClean="0"/>
              <a:t>Lenda:INFORMATIK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 </a:t>
            </a:r>
            <a:r>
              <a:rPr lang="en-US" dirty="0" err="1" smtClean="0"/>
              <a:t>kete</a:t>
            </a:r>
            <a:r>
              <a:rPr lang="en-US" dirty="0" smtClean="0"/>
              <a:t> </a:t>
            </a:r>
            <a:r>
              <a:rPr lang="en-US" dirty="0" err="1" smtClean="0"/>
              <a:t>prezantim</a:t>
            </a:r>
            <a:r>
              <a:rPr lang="en-US" dirty="0" smtClean="0"/>
              <a:t> do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njiheni</a:t>
            </a:r>
            <a:r>
              <a:rPr lang="en-US" dirty="0" smtClean="0"/>
              <a:t> me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ilustrime</a:t>
            </a:r>
            <a:r>
              <a:rPr lang="en-US" dirty="0" smtClean="0"/>
              <a:t> </a:t>
            </a:r>
            <a:r>
              <a:rPr lang="en-US" dirty="0" err="1" smtClean="0"/>
              <a:t>reth</a:t>
            </a:r>
            <a:r>
              <a:rPr lang="en-US" dirty="0" smtClean="0"/>
              <a:t> C++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disa</a:t>
            </a:r>
            <a:r>
              <a:rPr lang="en-US" dirty="0" smtClean="0"/>
              <a:t> </a:t>
            </a:r>
            <a:r>
              <a:rPr lang="en-US" dirty="0" err="1" smtClean="0"/>
              <a:t>funksioneve</a:t>
            </a:r>
            <a:r>
              <a:rPr lang="en-US" dirty="0" smtClean="0"/>
              <a:t> </a:t>
            </a:r>
            <a:r>
              <a:rPr lang="en-US" dirty="0" err="1" smtClean="0"/>
              <a:t>elementare</a:t>
            </a:r>
            <a:r>
              <a:rPr lang="en-US" dirty="0" smtClean="0"/>
              <a:t> </a:t>
            </a:r>
            <a:r>
              <a:rPr lang="en-US" dirty="0" err="1" smtClean="0"/>
              <a:t>te</a:t>
            </a:r>
            <a:r>
              <a:rPr lang="en-US" dirty="0" smtClean="0"/>
              <a:t> </a:t>
            </a:r>
            <a:r>
              <a:rPr lang="en-US" dirty="0" err="1" smtClean="0"/>
              <a:t>tije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ti</a:t>
            </a:r>
            <a:r>
              <a:rPr lang="en-US" dirty="0" smtClean="0"/>
              <a:t> </a:t>
            </a:r>
            <a:r>
              <a:rPr lang="en-US" dirty="0" err="1" smtClean="0"/>
              <a:t>perdorim</a:t>
            </a:r>
            <a:r>
              <a:rPr lang="en-US" dirty="0" smtClean="0"/>
              <a:t>…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9-b1add205f7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7611"/>
            <a:ext cx="8229600" cy="4633702"/>
          </a:xfrm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0-6d65cd6c9d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7611"/>
            <a:ext cx="8229600" cy="4633702"/>
          </a:xfrm>
        </p:spPr>
      </p:pic>
    </p:spTree>
  </p:cSld>
  <p:clrMapOvr>
    <a:masterClrMapping/>
  </p:clrMapOvr>
  <p:transition>
    <p:dissolv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1-331ebfe0c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7611"/>
            <a:ext cx="8229600" cy="4633702"/>
          </a:xfrm>
        </p:spPr>
      </p:pic>
    </p:spTree>
  </p:cSld>
  <p:clrMapOvr>
    <a:masterClrMapping/>
  </p:clrMapOvr>
  <p:transition>
    <p:dissolv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Ju</a:t>
            </a:r>
            <a:r>
              <a:rPr lang="en-US" dirty="0" smtClean="0"/>
              <a:t> </a:t>
            </a:r>
            <a:r>
              <a:rPr lang="en-US" dirty="0" err="1" smtClean="0"/>
              <a:t>faleminderit</a:t>
            </a:r>
            <a:r>
              <a:rPr lang="en-US" dirty="0" smtClean="0"/>
              <a:t> per </a:t>
            </a:r>
            <a:r>
              <a:rPr lang="en-US" dirty="0" err="1" smtClean="0"/>
              <a:t>vemendjen</a:t>
            </a:r>
            <a:r>
              <a:rPr lang="en-US" dirty="0" smtClean="0"/>
              <a:t> per </a:t>
            </a:r>
            <a:r>
              <a:rPr lang="en-US" dirty="0" err="1" smtClean="0"/>
              <a:t>cdo</a:t>
            </a:r>
            <a:r>
              <a:rPr lang="en-US" dirty="0" smtClean="0"/>
              <a:t> </a:t>
            </a:r>
            <a:r>
              <a:rPr lang="en-US" dirty="0" err="1" smtClean="0"/>
              <a:t>pytje</a:t>
            </a:r>
            <a:r>
              <a:rPr lang="en-US" dirty="0" smtClean="0"/>
              <a:t> </a:t>
            </a:r>
            <a:r>
              <a:rPr lang="en-US" dirty="0" err="1" smtClean="0"/>
              <a:t>dhe</a:t>
            </a:r>
            <a:r>
              <a:rPr lang="en-US" dirty="0" smtClean="0"/>
              <a:t> </a:t>
            </a:r>
            <a:r>
              <a:rPr lang="en-US" dirty="0" err="1" smtClean="0"/>
              <a:t>paqartesi</a:t>
            </a:r>
            <a:r>
              <a:rPr lang="en-US" dirty="0" smtClean="0"/>
              <a:t> </a:t>
            </a:r>
            <a:r>
              <a:rPr lang="en-US" dirty="0" err="1" smtClean="0"/>
              <a:t>mund</a:t>
            </a:r>
            <a:r>
              <a:rPr lang="en-US" dirty="0" smtClean="0"/>
              <a:t> </a:t>
            </a:r>
            <a:r>
              <a:rPr lang="en-US" dirty="0" err="1" smtClean="0"/>
              <a:t>teme</a:t>
            </a:r>
            <a:r>
              <a:rPr lang="en-US" dirty="0" smtClean="0"/>
              <a:t> </a:t>
            </a:r>
            <a:r>
              <a:rPr lang="en-US" dirty="0" err="1" smtClean="0"/>
              <a:t>drejtoheni</a:t>
            </a:r>
            <a:r>
              <a:rPr lang="en-US" dirty="0" smtClean="0"/>
              <a:t> ne e-mail:</a:t>
            </a:r>
          </a:p>
          <a:p>
            <a:r>
              <a:rPr lang="en-US" dirty="0" smtClean="0"/>
              <a:t> </a:t>
            </a:r>
            <a:r>
              <a:rPr lang="en-US" dirty="0" smtClean="0"/>
              <a:t>                         </a:t>
            </a:r>
            <a:r>
              <a:rPr lang="en-US" dirty="0" err="1" smtClean="0"/>
              <a:t>zenije-murtezani@hotmail</a:t>
            </a:r>
            <a:r>
              <a:rPr lang="en-US" dirty="0" smtClean="0"/>
              <a:t> .com</a:t>
            </a:r>
            <a:endParaRPr lang="en-US" dirty="0"/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31-ef5efc4270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3357" y="1600200"/>
            <a:ext cx="5037286" cy="4708525"/>
          </a:xfrm>
        </p:spPr>
      </p:pic>
    </p:spTree>
  </p:cSld>
  <p:clrMapOvr>
    <a:masterClrMapping/>
  </p:clrMapOvr>
  <p:transition>
    <p:dissolv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2-b96d01bdb8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3555" y="1600200"/>
            <a:ext cx="4576889" cy="4708525"/>
          </a:xfrm>
        </p:spPr>
      </p:pic>
    </p:spTree>
  </p:cSld>
  <p:clrMapOvr>
    <a:masterClrMapping/>
  </p:clrMapOvr>
  <p:transition>
    <p:dissolv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3-6e9ed0714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93356" y="1600200"/>
            <a:ext cx="4557288" cy="4708525"/>
          </a:xfrm>
        </p:spPr>
      </p:pic>
    </p:spTree>
  </p:cSld>
  <p:clrMapOvr>
    <a:masterClrMapping/>
  </p:clrMapOvr>
  <p:transition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4-d8c59b651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7611"/>
            <a:ext cx="8229600" cy="4633702"/>
          </a:xfrm>
        </p:spPr>
      </p:pic>
    </p:spTree>
  </p:cSld>
  <p:clrMapOvr>
    <a:masterClrMapping/>
  </p:clrMapOvr>
  <p:transition>
    <p:dissolv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35-08f5324a1c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7611"/>
            <a:ext cx="8229600" cy="4633702"/>
          </a:xfrm>
        </p:spPr>
      </p:pic>
    </p:spTree>
  </p:cSld>
  <p:clrMapOvr>
    <a:masterClrMapping/>
  </p:clrMapOvr>
  <p:transition>
    <p:dissolv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6-558335c3f9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7611"/>
            <a:ext cx="8229600" cy="4633702"/>
          </a:xfrm>
        </p:spPr>
      </p:pic>
    </p:spTree>
  </p:cSld>
  <p:clrMapOvr>
    <a:masterClrMapping/>
  </p:clrMapOvr>
  <p:transition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7-494df30ed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7611"/>
            <a:ext cx="8229600" cy="4633702"/>
          </a:xfrm>
        </p:spPr>
      </p:pic>
    </p:spTree>
  </p:cSld>
  <p:clrMapOvr>
    <a:masterClrMapping/>
  </p:clrMapOvr>
  <p:transition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8-8940096e9b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637611"/>
            <a:ext cx="8229600" cy="4633702"/>
          </a:xfrm>
        </p:spPr>
      </p:pic>
    </p:spTree>
  </p:cSld>
  <p:clrMapOvr>
    <a:masterClrMapping/>
  </p:clrMapOvr>
  <p:transition>
    <p:dissolv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28</TotalTime>
  <Words>46</Words>
  <Application>Microsoft Office PowerPoint</Application>
  <PresentationFormat>On-screen Show (4:3)</PresentationFormat>
  <Paragraphs>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SH.M.Q.SH”SARAJ” Lenda:INFORMATIK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SH.M.Q.SH”SARAJ” Lenda:INFORMATIK</dc:title>
  <dc:creator>kliednt</dc:creator>
  <cp:lastModifiedBy>kliednt</cp:lastModifiedBy>
  <cp:revision>3</cp:revision>
  <dcterms:created xsi:type="dcterms:W3CDTF">2020-03-20T13:36:25Z</dcterms:created>
  <dcterms:modified xsi:type="dcterms:W3CDTF">2020-03-20T14:04:46Z</dcterms:modified>
</cp:coreProperties>
</file>