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9" r:id="rId5"/>
    <p:sldId id="270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6764-AA0B-40B9-8B03-A68FF35FC2A3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FE8AF-9B8E-4782-B8D9-8EEB49291EA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6764-AA0B-40B9-8B03-A68FF35FC2A3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FE8AF-9B8E-4782-B8D9-8EEB49291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6764-AA0B-40B9-8B03-A68FF35FC2A3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FE8AF-9B8E-4782-B8D9-8EEB49291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6764-AA0B-40B9-8B03-A68FF35FC2A3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FE8AF-9B8E-4782-B8D9-8EEB49291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6764-AA0B-40B9-8B03-A68FF35FC2A3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1BFE8AF-9B8E-4782-B8D9-8EEB49291EA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6764-AA0B-40B9-8B03-A68FF35FC2A3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FE8AF-9B8E-4782-B8D9-8EEB49291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6764-AA0B-40B9-8B03-A68FF35FC2A3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FE8AF-9B8E-4782-B8D9-8EEB49291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6764-AA0B-40B9-8B03-A68FF35FC2A3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FE8AF-9B8E-4782-B8D9-8EEB49291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6764-AA0B-40B9-8B03-A68FF35FC2A3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FE8AF-9B8E-4782-B8D9-8EEB49291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6764-AA0B-40B9-8B03-A68FF35FC2A3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FE8AF-9B8E-4782-B8D9-8EEB49291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6764-AA0B-40B9-8B03-A68FF35FC2A3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FE8AF-9B8E-4782-B8D9-8EEB49291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EAF6764-AA0B-40B9-8B03-A68FF35FC2A3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1BFE8AF-9B8E-4782-B8D9-8EEB49291EA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SH.M.Q.SH”SARAJ”</a:t>
            </a:r>
            <a:br>
              <a:rPr lang="en-US" dirty="0" smtClean="0"/>
            </a:br>
            <a:r>
              <a:rPr lang="en-US" dirty="0" err="1" smtClean="0"/>
              <a:t>Lenda:INFORMATIK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 </a:t>
            </a:r>
            <a:r>
              <a:rPr lang="en-US" dirty="0" err="1" smtClean="0"/>
              <a:t>kete</a:t>
            </a:r>
            <a:r>
              <a:rPr lang="en-US" dirty="0" smtClean="0"/>
              <a:t> </a:t>
            </a:r>
            <a:r>
              <a:rPr lang="en-US" dirty="0" err="1" smtClean="0"/>
              <a:t>prezantim</a:t>
            </a:r>
            <a:r>
              <a:rPr lang="en-US" dirty="0" smtClean="0"/>
              <a:t> do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njiheni</a:t>
            </a:r>
            <a:r>
              <a:rPr lang="en-US" dirty="0" smtClean="0"/>
              <a:t> me </a:t>
            </a:r>
            <a:r>
              <a:rPr lang="en-US" dirty="0" err="1" smtClean="0"/>
              <a:t>disa</a:t>
            </a:r>
            <a:r>
              <a:rPr lang="en-US" dirty="0" smtClean="0"/>
              <a:t> </a:t>
            </a:r>
            <a:r>
              <a:rPr lang="en-US" dirty="0" err="1" smtClean="0"/>
              <a:t>ilustrime</a:t>
            </a:r>
            <a:r>
              <a:rPr lang="en-US" dirty="0" smtClean="0"/>
              <a:t> </a:t>
            </a:r>
            <a:r>
              <a:rPr lang="en-US" dirty="0" err="1" smtClean="0"/>
              <a:t>reth</a:t>
            </a:r>
            <a:r>
              <a:rPr lang="en-US" dirty="0" smtClean="0"/>
              <a:t> C++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disa</a:t>
            </a:r>
            <a:r>
              <a:rPr lang="en-US" dirty="0" smtClean="0"/>
              <a:t> </a:t>
            </a:r>
            <a:r>
              <a:rPr lang="en-US" dirty="0" err="1" smtClean="0"/>
              <a:t>funksioneve</a:t>
            </a:r>
            <a:r>
              <a:rPr lang="en-US" dirty="0" smtClean="0"/>
              <a:t> </a:t>
            </a:r>
            <a:r>
              <a:rPr lang="en-US" dirty="0" err="1" smtClean="0"/>
              <a:t>elementare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tije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 smtClean="0"/>
              <a:t>perdorim</a:t>
            </a:r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39-b1add205f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37611"/>
            <a:ext cx="8229600" cy="4633702"/>
          </a:xfrm>
        </p:spPr>
      </p:pic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40-6d65cd6c9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37611"/>
            <a:ext cx="8229600" cy="4633702"/>
          </a:xfrm>
        </p:spPr>
      </p:pic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41-331ebfe0c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37611"/>
            <a:ext cx="8229600" cy="4633702"/>
          </a:xfrm>
        </p:spPr>
      </p:pic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Ju</a:t>
            </a:r>
            <a:r>
              <a:rPr lang="en-US" dirty="0" smtClean="0"/>
              <a:t> </a:t>
            </a:r>
            <a:r>
              <a:rPr lang="en-US" dirty="0" err="1" smtClean="0"/>
              <a:t>faleminderit</a:t>
            </a:r>
            <a:r>
              <a:rPr lang="en-US" dirty="0" smtClean="0"/>
              <a:t> per </a:t>
            </a:r>
            <a:r>
              <a:rPr lang="en-US" dirty="0" err="1" smtClean="0"/>
              <a:t>vemendjen</a:t>
            </a:r>
            <a:r>
              <a:rPr lang="en-US" dirty="0" smtClean="0"/>
              <a:t> per </a:t>
            </a:r>
            <a:r>
              <a:rPr lang="en-US" dirty="0" err="1" smtClean="0"/>
              <a:t>cdo</a:t>
            </a:r>
            <a:r>
              <a:rPr lang="en-US" dirty="0" smtClean="0"/>
              <a:t> </a:t>
            </a:r>
            <a:r>
              <a:rPr lang="en-US" dirty="0" err="1" smtClean="0"/>
              <a:t>pytje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paqartesi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teme</a:t>
            </a:r>
            <a:r>
              <a:rPr lang="en-US" dirty="0" smtClean="0"/>
              <a:t> </a:t>
            </a:r>
            <a:r>
              <a:rPr lang="en-US" dirty="0" err="1" smtClean="0"/>
              <a:t>drejtoheni</a:t>
            </a:r>
            <a:r>
              <a:rPr lang="en-US" dirty="0" smtClean="0"/>
              <a:t> ne e-mail: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                  </a:t>
            </a:r>
            <a:r>
              <a:rPr lang="en-US" dirty="0" err="1" smtClean="0"/>
              <a:t>zenije-murtezani@hotmail</a:t>
            </a:r>
            <a:r>
              <a:rPr lang="en-US" dirty="0" smtClean="0"/>
              <a:t> .com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31-ef5efc4270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3357" y="1600200"/>
            <a:ext cx="5037286" cy="4708525"/>
          </a:xfrm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32-b96d01bdb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3555" y="1600200"/>
            <a:ext cx="4576889" cy="4708525"/>
          </a:xfrm>
        </p:spPr>
      </p:pic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33-6e9ed0714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93356" y="1600200"/>
            <a:ext cx="4557288" cy="4708525"/>
          </a:xfrm>
        </p:spPr>
      </p:pic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34-d8c59b651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37611"/>
            <a:ext cx="8229600" cy="4633702"/>
          </a:xfrm>
        </p:spPr>
      </p:pic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35-08f5324a1c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37611"/>
            <a:ext cx="8229600" cy="4633702"/>
          </a:xfrm>
        </p:spPr>
      </p:pic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36-558335c3f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37611"/>
            <a:ext cx="8229600" cy="4633702"/>
          </a:xfrm>
        </p:spPr>
      </p:pic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37-494df30ed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37611"/>
            <a:ext cx="8229600" cy="4633702"/>
          </a:xfrm>
        </p:spPr>
      </p:pic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38-8940096e9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37611"/>
            <a:ext cx="8229600" cy="4633702"/>
          </a:xfrm>
        </p:spPr>
      </p:pic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28</TotalTime>
  <Words>46</Words>
  <Application>Microsoft Office PowerPoint</Application>
  <PresentationFormat>On-screen Show (4:3)</PresentationFormat>
  <Paragraphs>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Apex</vt:lpstr>
      <vt:lpstr>SH.M.Q.SH”SARAJ” Lenda:INFORMATIK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SH.M.Q.SH”SARAJ” Lenda:INFORMATIK</dc:title>
  <dc:creator>kliednt</dc:creator>
  <cp:lastModifiedBy>kliednt</cp:lastModifiedBy>
  <cp:revision>3</cp:revision>
  <dcterms:created xsi:type="dcterms:W3CDTF">2020-03-20T13:36:25Z</dcterms:created>
  <dcterms:modified xsi:type="dcterms:W3CDTF">2020-03-20T14:04:46Z</dcterms:modified>
</cp:coreProperties>
</file>