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0204AD-B560-427A-ABC7-CC766188BB00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4E9512-8D60-418E-B4CD-4C16913A5C8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SH.M.Q.SH.”SARAJ”</a:t>
            </a:r>
            <a:br>
              <a:rPr lang="en-US" dirty="0" smtClean="0"/>
            </a:br>
            <a:r>
              <a:rPr lang="en-US" dirty="0" err="1" smtClean="0"/>
              <a:t>Lenda:INFORMATIK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Bazat</a:t>
            </a:r>
            <a:r>
              <a:rPr lang="en-US" dirty="0"/>
              <a:t> e </a:t>
            </a:r>
            <a:r>
              <a:rPr lang="en-US" dirty="0" err="1"/>
              <a:t>mjedisit</a:t>
            </a:r>
            <a:r>
              <a:rPr lang="en-US" dirty="0"/>
              <a:t> </a:t>
            </a:r>
            <a:r>
              <a:rPr lang="en-US" dirty="0" err="1"/>
              <a:t>tipik</a:t>
            </a:r>
            <a:r>
              <a:rPr lang="en-US" dirty="0"/>
              <a:t> ne C++</a:t>
            </a:r>
          </a:p>
          <a:p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C++ </a:t>
            </a:r>
            <a:r>
              <a:rPr lang="en-US" dirty="0" err="1"/>
              <a:t>perbehet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3 </a:t>
            </a:r>
            <a:r>
              <a:rPr lang="en-US" dirty="0" err="1"/>
              <a:t>pjese</a:t>
            </a:r>
            <a:r>
              <a:rPr lang="en-US" dirty="0"/>
              <a:t>:</a:t>
            </a:r>
          </a:p>
          <a:p>
            <a:r>
              <a:rPr lang="en-US" dirty="0"/>
              <a:t>•</a:t>
            </a:r>
          </a:p>
          <a:p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mjedis</a:t>
            </a:r>
            <a:r>
              <a:rPr lang="en-US" dirty="0"/>
              <a:t> per </a:t>
            </a:r>
            <a:r>
              <a:rPr lang="en-US" dirty="0" err="1"/>
              <a:t>zhvillimin</a:t>
            </a:r>
            <a:r>
              <a:rPr lang="en-US" dirty="0"/>
              <a:t> e </a:t>
            </a:r>
            <a:r>
              <a:rPr lang="en-US" dirty="0" err="1"/>
              <a:t>programit</a:t>
            </a:r>
            <a:endParaRPr lang="en-US" dirty="0"/>
          </a:p>
          <a:p>
            <a:r>
              <a:rPr lang="en-US" dirty="0"/>
              <a:t>•</a:t>
            </a:r>
          </a:p>
          <a:p>
            <a:r>
              <a:rPr lang="en-US" dirty="0" err="1"/>
              <a:t>Gjuha</a:t>
            </a:r>
            <a:endParaRPr lang="en-US" dirty="0"/>
          </a:p>
          <a:p>
            <a:r>
              <a:rPr lang="en-US" dirty="0"/>
              <a:t>•</a:t>
            </a:r>
          </a:p>
          <a:p>
            <a:r>
              <a:rPr lang="en-US" dirty="0" err="1"/>
              <a:t>Libraria</a:t>
            </a:r>
            <a:r>
              <a:rPr lang="en-US" dirty="0"/>
              <a:t> </a:t>
            </a:r>
            <a:r>
              <a:rPr lang="en-US" dirty="0" err="1"/>
              <a:t>standarteProgrami</a:t>
            </a:r>
            <a:r>
              <a:rPr lang="en-US" dirty="0"/>
              <a:t> ne C++ </a:t>
            </a:r>
            <a:r>
              <a:rPr lang="en-US" dirty="0" err="1"/>
              <a:t>kalon</a:t>
            </a:r>
            <a:r>
              <a:rPr lang="en-US" dirty="0"/>
              <a:t> ne 6 </a:t>
            </a:r>
            <a:r>
              <a:rPr lang="en-US" dirty="0" err="1"/>
              <a:t>faza</a:t>
            </a:r>
            <a:r>
              <a:rPr lang="en-US" dirty="0"/>
              <a:t> per </a:t>
            </a:r>
            <a:r>
              <a:rPr lang="en-US" dirty="0" err="1"/>
              <a:t>tuekzekutuar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 </a:t>
            </a:r>
            <a:r>
              <a:rPr lang="en-US" b="1" dirty="0" err="1"/>
              <a:t>Faza</a:t>
            </a:r>
            <a:r>
              <a:rPr lang="en-US" b="1" dirty="0"/>
              <a:t> 1: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i="1" dirty="0" err="1"/>
              <a:t>Krijimi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nje</a:t>
            </a:r>
            <a:r>
              <a:rPr lang="en-US" i="1" dirty="0"/>
              <a:t> </a:t>
            </a:r>
            <a:r>
              <a:rPr lang="en-US" i="1" dirty="0" err="1"/>
              <a:t>programi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Editimi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skedari</a:t>
            </a:r>
            <a:r>
              <a:rPr lang="en-US" dirty="0"/>
              <a:t> ne </a:t>
            </a:r>
            <a:r>
              <a:rPr lang="en-US" dirty="0" err="1"/>
              <a:t>nje</a:t>
            </a:r>
            <a:r>
              <a:rPr lang="en-US" dirty="0"/>
              <a:t> program editor.-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behen</a:t>
            </a:r>
            <a:r>
              <a:rPr lang="en-US" dirty="0"/>
              <a:t> </a:t>
            </a:r>
            <a:r>
              <a:rPr lang="en-US" dirty="0" err="1"/>
              <a:t>korrigjimet</a:t>
            </a:r>
            <a:r>
              <a:rPr lang="en-US" dirty="0"/>
              <a:t> e </a:t>
            </a:r>
            <a:r>
              <a:rPr lang="en-US" dirty="0" err="1"/>
              <a:t>mundshme</a:t>
            </a:r>
            <a:r>
              <a:rPr lang="en-US" dirty="0"/>
              <a:t> </a:t>
            </a:r>
            <a:r>
              <a:rPr lang="en-US" dirty="0" err="1"/>
              <a:t>skedariruhet</a:t>
            </a:r>
            <a:r>
              <a:rPr lang="en-US" dirty="0"/>
              <a:t> ne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memorie</a:t>
            </a:r>
            <a:r>
              <a:rPr lang="en-US" dirty="0"/>
              <a:t> </a:t>
            </a:r>
            <a:r>
              <a:rPr lang="en-US" dirty="0" err="1"/>
              <a:t>sekondare</a:t>
            </a:r>
            <a:r>
              <a:rPr lang="en-US" dirty="0"/>
              <a:t>- Ne C++ </a:t>
            </a:r>
            <a:r>
              <a:rPr lang="en-US" dirty="0" err="1"/>
              <a:t>skedaret</a:t>
            </a:r>
            <a:r>
              <a:rPr lang="en-US" dirty="0"/>
              <a:t> </a:t>
            </a:r>
            <a:r>
              <a:rPr lang="en-US" dirty="0" err="1"/>
              <a:t>kane</a:t>
            </a:r>
            <a:r>
              <a:rPr lang="en-US" dirty="0"/>
              <a:t> </a:t>
            </a:r>
            <a:r>
              <a:rPr lang="en-US" dirty="0" err="1"/>
              <a:t>prapashtesen</a:t>
            </a:r>
            <a:endParaRPr lang="en-US" dirty="0"/>
          </a:p>
          <a:p>
            <a:r>
              <a:rPr lang="en-US" b="1" dirty="0"/>
              <a:t>.</a:t>
            </a:r>
            <a:r>
              <a:rPr lang="en-US" b="1" dirty="0" err="1"/>
              <a:t>cpp,.cxx</a:t>
            </a:r>
            <a:r>
              <a:rPr lang="en-US" b="1" dirty="0"/>
              <a:t>, .cc</a:t>
            </a:r>
            <a:endParaRPr lang="en-US" dirty="0"/>
          </a:p>
          <a:p>
            <a:r>
              <a:rPr lang="en-US" dirty="0" err="1"/>
              <a:t>ose</a:t>
            </a:r>
            <a:endParaRPr lang="en-US" dirty="0"/>
          </a:p>
          <a:p>
            <a:r>
              <a:rPr lang="en-US" b="1" dirty="0"/>
              <a:t>.C</a:t>
            </a:r>
            <a:endParaRPr lang="en-US" dirty="0"/>
          </a:p>
          <a:p>
            <a:r>
              <a:rPr lang="en-US" b="1" dirty="0" err="1"/>
              <a:t>Faza</a:t>
            </a:r>
            <a:r>
              <a:rPr lang="en-US" b="1" dirty="0"/>
              <a:t> 2 </a:t>
            </a:r>
            <a:r>
              <a:rPr lang="en-US" b="1" dirty="0" err="1"/>
              <a:t>dhe</a:t>
            </a:r>
            <a:r>
              <a:rPr lang="en-US" b="1" dirty="0"/>
              <a:t> 3:</a:t>
            </a:r>
            <a:endParaRPr lang="en-US" dirty="0"/>
          </a:p>
          <a:p>
            <a:r>
              <a:rPr lang="en-US" i="1" dirty="0"/>
              <a:t> </a:t>
            </a:r>
            <a:r>
              <a:rPr lang="en-US" i="1" dirty="0" err="1"/>
              <a:t>Paraprocesimi</a:t>
            </a:r>
            <a:r>
              <a:rPr lang="en-US" i="1" dirty="0"/>
              <a:t> </a:t>
            </a:r>
            <a:r>
              <a:rPr lang="en-US" i="1" dirty="0" err="1"/>
              <a:t>dhekompilimi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Programi</a:t>
            </a:r>
            <a:r>
              <a:rPr lang="en-US" dirty="0"/>
              <a:t> ne C++ </a:t>
            </a:r>
            <a:r>
              <a:rPr lang="en-US" dirty="0" err="1"/>
              <a:t>paraqet</a:t>
            </a:r>
            <a:endParaRPr lang="en-US" dirty="0"/>
          </a:p>
          <a:p>
            <a:r>
              <a:rPr lang="en-US" b="1" dirty="0"/>
              <a:t> program </a:t>
            </a:r>
            <a:r>
              <a:rPr lang="en-US" b="1" dirty="0" err="1"/>
              <a:t>burimor</a:t>
            </a:r>
            <a:endParaRPr lang="en-US" dirty="0"/>
          </a:p>
          <a:p>
            <a:r>
              <a:rPr lang="en-US" dirty="0"/>
              <a:t></a:t>
            </a:r>
          </a:p>
          <a:p>
            <a:r>
              <a:rPr lang="en-US" dirty="0"/>
              <a:t> </a:t>
            </a:r>
            <a:r>
              <a:rPr lang="en-US" dirty="0" err="1"/>
              <a:t>ruhet</a:t>
            </a:r>
            <a:r>
              <a:rPr lang="en-US" dirty="0"/>
              <a:t> </a:t>
            </a:r>
            <a:r>
              <a:rPr lang="en-US" dirty="0" err="1"/>
              <a:t>nenje</a:t>
            </a:r>
            <a:endParaRPr lang="en-US" dirty="0"/>
          </a:p>
          <a:p>
            <a:r>
              <a:rPr lang="en-US" b="1" dirty="0"/>
              <a:t>file </a:t>
            </a:r>
            <a:r>
              <a:rPr lang="en-US" b="1" dirty="0" err="1"/>
              <a:t>burimor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/>
              <a:t>- Me </a:t>
            </a:r>
            <a:r>
              <a:rPr lang="en-US" dirty="0" err="1"/>
              <a:t>procesin</a:t>
            </a:r>
            <a:r>
              <a:rPr lang="en-US" dirty="0"/>
              <a:t> e </a:t>
            </a:r>
            <a:r>
              <a:rPr lang="en-US" dirty="0" err="1"/>
              <a:t>kompilimit</a:t>
            </a:r>
            <a:r>
              <a:rPr lang="en-US" dirty="0"/>
              <a:t> </a:t>
            </a:r>
            <a:r>
              <a:rPr lang="en-US" dirty="0" err="1"/>
              <a:t>kontrollohet</a:t>
            </a:r>
            <a:r>
              <a:rPr lang="en-US" dirty="0"/>
              <a:t> </a:t>
            </a:r>
            <a:r>
              <a:rPr lang="en-US" dirty="0" err="1"/>
              <a:t>saktesia</a:t>
            </a:r>
            <a:r>
              <a:rPr lang="en-US" dirty="0"/>
              <a:t> </a:t>
            </a:r>
            <a:r>
              <a:rPr lang="en-US" dirty="0" err="1"/>
              <a:t>ekomandave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shkruara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nese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ka </a:t>
            </a:r>
            <a:r>
              <a:rPr lang="en-US" dirty="0" err="1"/>
              <a:t>gabime,programi</a:t>
            </a:r>
            <a:r>
              <a:rPr lang="en-US" dirty="0"/>
              <a:t> </a:t>
            </a:r>
            <a:r>
              <a:rPr lang="en-US" dirty="0" err="1"/>
              <a:t>burimor</a:t>
            </a:r>
            <a:r>
              <a:rPr lang="en-US" dirty="0"/>
              <a:t> </a:t>
            </a:r>
            <a:r>
              <a:rPr lang="en-US" dirty="0" err="1"/>
              <a:t>perkthehet</a:t>
            </a:r>
            <a:r>
              <a:rPr lang="en-US" dirty="0"/>
              <a:t> ne</a:t>
            </a:r>
          </a:p>
          <a:p>
            <a:r>
              <a:rPr lang="en-US" b="1" dirty="0"/>
              <a:t> program </a:t>
            </a:r>
            <a:r>
              <a:rPr lang="en-US" b="1" dirty="0" err="1"/>
              <a:t>objektiv</a:t>
            </a:r>
            <a:r>
              <a:rPr lang="en-US" b="1" dirty="0"/>
              <a:t> (</a:t>
            </a:r>
            <a:r>
              <a:rPr lang="en-US" b="1" dirty="0" err="1"/>
              <a:t>kodii</a:t>
            </a:r>
            <a:r>
              <a:rPr lang="en-US" b="1" dirty="0"/>
              <a:t> </a:t>
            </a:r>
            <a:r>
              <a:rPr lang="en-US" b="1" dirty="0" err="1"/>
              <a:t>gjuhes</a:t>
            </a:r>
            <a:r>
              <a:rPr lang="en-US" b="1" dirty="0"/>
              <a:t> </a:t>
            </a:r>
            <a:r>
              <a:rPr lang="en-US" b="1" dirty="0" err="1"/>
              <a:t>makine</a:t>
            </a:r>
            <a:r>
              <a:rPr lang="en-US" b="1" dirty="0"/>
              <a:t>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3-0bbfbbab6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214422"/>
            <a:ext cx="8038253" cy="4525963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Shenim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- File </a:t>
            </a:r>
            <a:r>
              <a:rPr lang="en-US" dirty="0" err="1"/>
              <a:t>burimor</a:t>
            </a:r>
            <a:r>
              <a:rPr lang="en-US" dirty="0"/>
              <a:t> ne C++ e ka</a:t>
            </a:r>
          </a:p>
          <a:p>
            <a:r>
              <a:rPr lang="en-US" dirty="0" err="1"/>
              <a:t>prapashtesen</a:t>
            </a:r>
            <a:r>
              <a:rPr lang="en-US" dirty="0"/>
              <a:t> .</a:t>
            </a:r>
            <a:r>
              <a:rPr lang="en-US" dirty="0" err="1"/>
              <a:t>cpp</a:t>
            </a:r>
            <a:r>
              <a:rPr lang="en-US" dirty="0"/>
              <a:t>- File-t e </a:t>
            </a:r>
            <a:r>
              <a:rPr lang="en-US" dirty="0" err="1"/>
              <a:t>ballines</a:t>
            </a:r>
            <a:r>
              <a:rPr lang="en-US" dirty="0"/>
              <a:t> e </a:t>
            </a:r>
            <a:r>
              <a:rPr lang="en-US" dirty="0" err="1"/>
              <a:t>kane</a:t>
            </a:r>
            <a:endParaRPr lang="en-US" dirty="0"/>
          </a:p>
          <a:p>
            <a:r>
              <a:rPr lang="en-US" dirty="0" err="1"/>
              <a:t>prapashtesen</a:t>
            </a:r>
            <a:r>
              <a:rPr lang="en-US" dirty="0"/>
              <a:t> .h</a:t>
            </a:r>
          </a:p>
          <a:p>
            <a:r>
              <a:rPr lang="en-US" dirty="0"/>
              <a:t>- File-t </a:t>
            </a:r>
            <a:r>
              <a:rPr lang="en-US" dirty="0" err="1"/>
              <a:t>objektive</a:t>
            </a:r>
            <a:r>
              <a:rPr lang="en-US" dirty="0"/>
              <a:t> e </a:t>
            </a:r>
            <a:r>
              <a:rPr lang="en-US" dirty="0" err="1"/>
              <a:t>kane</a:t>
            </a:r>
            <a:r>
              <a:rPr lang="en-US" dirty="0"/>
              <a:t> prapashtesen.exe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Faza</a:t>
            </a:r>
            <a:r>
              <a:rPr lang="en-US" b="1" dirty="0"/>
              <a:t> 5:</a:t>
            </a:r>
            <a:endParaRPr lang="en-US" dirty="0"/>
          </a:p>
          <a:p>
            <a:r>
              <a:rPr lang="en-US" i="1" dirty="0"/>
              <a:t> </a:t>
            </a:r>
            <a:r>
              <a:rPr lang="en-US" i="1" dirty="0" err="1"/>
              <a:t>Ngarkimi</a:t>
            </a:r>
            <a:endParaRPr lang="en-US" dirty="0"/>
          </a:p>
          <a:p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perfundon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krijimit</a:t>
            </a:r>
            <a:r>
              <a:rPr lang="en-US" dirty="0"/>
              <a:t> </a:t>
            </a:r>
            <a:r>
              <a:rPr lang="en-US" dirty="0" err="1"/>
              <a:t>te</a:t>
            </a:r>
            <a:endParaRPr lang="en-US" dirty="0"/>
          </a:p>
          <a:p>
            <a:r>
              <a:rPr lang="en-US" dirty="0" err="1"/>
              <a:t>programit</a:t>
            </a:r>
            <a:r>
              <a:rPr lang="en-US" dirty="0"/>
              <a:t> </a:t>
            </a:r>
            <a:r>
              <a:rPr lang="en-US" dirty="0" err="1"/>
              <a:t>ekzekutiv</a:t>
            </a:r>
            <a:r>
              <a:rPr lang="en-US" dirty="0"/>
              <a:t>, </a:t>
            </a:r>
            <a:r>
              <a:rPr lang="en-US" dirty="0" err="1"/>
              <a:t>permesprogramit</a:t>
            </a:r>
            <a:endParaRPr lang="en-US" dirty="0"/>
          </a:p>
          <a:p>
            <a:r>
              <a:rPr lang="en-US" i="1" dirty="0"/>
              <a:t>Loader</a:t>
            </a:r>
            <a:endParaRPr lang="en-US" dirty="0"/>
          </a:p>
          <a:p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vendoset</a:t>
            </a:r>
            <a:r>
              <a:rPr lang="en-US" dirty="0"/>
              <a:t> ne</a:t>
            </a:r>
          </a:p>
          <a:p>
            <a:r>
              <a:rPr lang="en-US" dirty="0" err="1"/>
              <a:t>memorjen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kompjuterit</a:t>
            </a:r>
            <a:r>
              <a:rPr lang="en-US" dirty="0"/>
              <a:t>.</a:t>
            </a:r>
          </a:p>
          <a:p>
            <a:r>
              <a:rPr lang="en-US" b="1" dirty="0" err="1"/>
              <a:t>Faza</a:t>
            </a:r>
            <a:r>
              <a:rPr lang="en-US" b="1" dirty="0"/>
              <a:t> 6:</a:t>
            </a:r>
            <a:endParaRPr lang="en-US" dirty="0"/>
          </a:p>
          <a:p>
            <a:r>
              <a:rPr lang="en-US" i="1" dirty="0" err="1"/>
              <a:t>Ekzekutimi</a:t>
            </a:r>
            <a:endParaRPr lang="en-US" dirty="0"/>
          </a:p>
          <a:p>
            <a:r>
              <a:rPr lang="en-US" dirty="0" err="1"/>
              <a:t>Kompjuteri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en-US" dirty="0"/>
              <a:t> </a:t>
            </a:r>
            <a:r>
              <a:rPr lang="en-US" dirty="0" err="1"/>
              <a:t>kontrollin</a:t>
            </a:r>
            <a:r>
              <a:rPr lang="en-US" dirty="0"/>
              <a:t> e CPU,</a:t>
            </a:r>
          </a:p>
          <a:p>
            <a:r>
              <a:rPr lang="en-US" dirty="0" err="1"/>
              <a:t>ekzekuton</a:t>
            </a:r>
            <a:r>
              <a:rPr lang="en-US" dirty="0"/>
              <a:t> </a:t>
            </a:r>
            <a:r>
              <a:rPr lang="en-US" dirty="0" err="1"/>
              <a:t>programin</a:t>
            </a:r>
            <a:r>
              <a:rPr lang="en-US" dirty="0"/>
              <a:t> duke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mareinstruksionet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me</a:t>
            </a:r>
          </a:p>
          <a:p>
            <a:r>
              <a:rPr lang="en-US" dirty="0" err="1"/>
              <a:t>rradhe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9-2e1bc3de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 per </a:t>
            </a:r>
            <a:r>
              <a:rPr lang="en-US" dirty="0" err="1" smtClean="0"/>
              <a:t>vemendjen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paqartesi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pyetje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drejtoheni</a:t>
            </a:r>
            <a:r>
              <a:rPr lang="en-US" dirty="0" smtClean="0"/>
              <a:t> ne e-mail </a:t>
            </a:r>
            <a:r>
              <a:rPr lang="en-US" dirty="0" err="1" smtClean="0"/>
              <a:t>tim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zenije-murtezani@hotmail.com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48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SH.M.Q.SH.”SARAJ” Lenda:INFORMATIK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SH.M.Q.SH.”SARAJ” Lenda:INFORMATIK</dc:title>
  <dc:creator>kliednt</dc:creator>
  <cp:lastModifiedBy>kliednt</cp:lastModifiedBy>
  <cp:revision>8</cp:revision>
  <dcterms:created xsi:type="dcterms:W3CDTF">2020-03-20T12:19:20Z</dcterms:created>
  <dcterms:modified xsi:type="dcterms:W3CDTF">2020-03-20T13:34:36Z</dcterms:modified>
</cp:coreProperties>
</file>