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A1438-52BA-418C-A6AC-EBEB384FEB9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4AF95-D456-47D2-AE0D-90EA63131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AF95-D456-47D2-AE0D-90EA63131FB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837F45-56C9-4F27-AAF3-EFD1F1F11F9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CBC895-E809-4868-8F64-393173B11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962400"/>
            <a:ext cx="6172200" cy="1524000"/>
          </a:xfrm>
        </p:spPr>
        <p:txBody>
          <a:bodyPr/>
          <a:lstStyle/>
          <a:p>
            <a:r>
              <a:rPr lang="en-US" sz="3200" dirty="0" smtClean="0"/>
              <a:t>METALET E ÇMUARA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295400"/>
            <a:ext cx="6324600" cy="142192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ShMQSh</a:t>
            </a:r>
            <a:r>
              <a:rPr lang="en-US" dirty="0" smtClean="0"/>
              <a:t> “SARAJ”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Prof. </a:t>
            </a:r>
            <a:r>
              <a:rPr lang="en-US" dirty="0" err="1" smtClean="0"/>
              <a:t>Habibe</a:t>
            </a:r>
            <a:r>
              <a:rPr lang="en-US" dirty="0" smtClean="0"/>
              <a:t> </a:t>
            </a:r>
            <a:r>
              <a:rPr lang="en-US" dirty="0" err="1" smtClean="0"/>
              <a:t>Abdii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924800" cy="6092952"/>
          </a:xfrm>
        </p:spPr>
        <p:txBody>
          <a:bodyPr/>
          <a:lstStyle/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njehsimin</a:t>
            </a:r>
            <a:r>
              <a:rPr lang="en-US" dirty="0" smtClean="0"/>
              <a:t> e </a:t>
            </a:r>
            <a:r>
              <a:rPr lang="en-US" dirty="0" err="1" smtClean="0"/>
              <a:t>masës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legurës</a:t>
            </a:r>
            <a:r>
              <a:rPr lang="en-US" dirty="0" smtClean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nevojshme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njihen</a:t>
            </a:r>
            <a:r>
              <a:rPr lang="en-US" dirty="0" smtClean="0"/>
              <a:t> </a:t>
            </a:r>
            <a:r>
              <a:rPr lang="en-US" dirty="0" err="1" smtClean="0"/>
              <a:t>përsosmëria</a:t>
            </a:r>
            <a:r>
              <a:rPr lang="en-US" dirty="0" smtClean="0"/>
              <a:t> e </a:t>
            </a:r>
            <a:r>
              <a:rPr lang="en-US" dirty="0" err="1" smtClean="0"/>
              <a:t>metaleve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çmuara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e </a:t>
            </a:r>
            <a:r>
              <a:rPr lang="en-US" dirty="0" err="1" smtClean="0"/>
              <a:t>pastër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C:\Users\user\Desktop\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78486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001000" cy="578815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Detyra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punë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pavarur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r>
              <a:rPr lang="en-US" b="1" dirty="0" smtClean="0"/>
              <a:t>   1. </a:t>
            </a:r>
            <a:r>
              <a:rPr lang="en-US" dirty="0" smtClean="0"/>
              <a:t>Sa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mjeti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arit</a:t>
            </a:r>
            <a:r>
              <a:rPr lang="en-US" dirty="0" smtClean="0"/>
              <a:t> me </a:t>
            </a:r>
            <a:r>
              <a:rPr lang="en-US" dirty="0" err="1" smtClean="0"/>
              <a:t>masë</a:t>
            </a:r>
            <a:r>
              <a:rPr lang="en-US" dirty="0" smtClean="0"/>
              <a:t> 180</a:t>
            </a:r>
            <a:r>
              <a:rPr lang="en-US" i="1" dirty="0" smtClean="0"/>
              <a:t>g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përsosmëri</a:t>
            </a:r>
            <a:r>
              <a:rPr lang="en-US" dirty="0" smtClean="0"/>
              <a:t> 880 ‰?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   2. </a:t>
            </a:r>
            <a:r>
              <a:rPr lang="en-US" dirty="0" err="1" smtClean="0"/>
              <a:t>Mjeti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argjendtë</a:t>
            </a:r>
            <a:r>
              <a:rPr lang="en-US" dirty="0" smtClean="0"/>
              <a:t> me </a:t>
            </a:r>
            <a:r>
              <a:rPr lang="en-US" dirty="0" err="1" smtClean="0"/>
              <a:t>përsosmëri</a:t>
            </a:r>
            <a:r>
              <a:rPr lang="en-US" dirty="0" smtClean="0"/>
              <a:t> 850 ‰ </a:t>
            </a:r>
            <a:r>
              <a:rPr lang="en-US" dirty="0" err="1" smtClean="0"/>
              <a:t>përmban</a:t>
            </a:r>
            <a:r>
              <a:rPr lang="en-US" dirty="0" smtClean="0"/>
              <a:t> 595g </a:t>
            </a:r>
            <a:r>
              <a:rPr lang="en-US" dirty="0" err="1" smtClean="0"/>
              <a:t>argjend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. Sa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 err="1" smtClean="0"/>
              <a:t>përgjithshme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smtClean="0"/>
              <a:t>   3</a:t>
            </a:r>
            <a:r>
              <a:rPr lang="en-US" b="1" dirty="0" smtClean="0"/>
              <a:t>. </a:t>
            </a:r>
            <a:r>
              <a:rPr lang="en-US" b="1" dirty="0" err="1" smtClean="0"/>
              <a:t>Mjeti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arit</a:t>
            </a:r>
            <a:r>
              <a:rPr lang="en-US" dirty="0" smtClean="0"/>
              <a:t> me </a:t>
            </a:r>
            <a:r>
              <a:rPr lang="en-US" dirty="0" err="1" smtClean="0"/>
              <a:t>përsosmëri</a:t>
            </a:r>
            <a:r>
              <a:rPr lang="en-US" dirty="0" smtClean="0"/>
              <a:t> 750 ‰ </a:t>
            </a:r>
            <a:r>
              <a:rPr lang="en-US" dirty="0" err="1" smtClean="0"/>
              <a:t>përmban</a:t>
            </a:r>
            <a:r>
              <a:rPr lang="en-US" dirty="0" smtClean="0"/>
              <a:t> 126g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. Sa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shtohet</a:t>
            </a:r>
            <a:r>
              <a:rPr lang="en-US" dirty="0" smtClean="0"/>
              <a:t> </a:t>
            </a:r>
            <a:r>
              <a:rPr lang="en-US" dirty="0" err="1" smtClean="0"/>
              <a:t>Mjeti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800 ‰?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 smtClean="0"/>
              <a:t>1</a:t>
            </a:r>
            <a:r>
              <a:rPr lang="en-US" sz="3100" b="1" dirty="0"/>
              <a:t>. </a:t>
            </a:r>
            <a:r>
              <a:rPr lang="en-US" sz="3100" b="1" dirty="0" err="1"/>
              <a:t>Përsosshmëria</a:t>
            </a:r>
            <a:r>
              <a:rPr lang="en-US" sz="3100" b="1" dirty="0"/>
              <a:t> e </a:t>
            </a:r>
            <a:r>
              <a:rPr lang="en-US" sz="3100" b="1" dirty="0" err="1"/>
              <a:t>metaleve</a:t>
            </a:r>
            <a:r>
              <a:rPr lang="en-US" sz="3100" b="1" dirty="0"/>
              <a:t> </a:t>
            </a:r>
            <a:r>
              <a:rPr lang="en-US" sz="3100" b="1" dirty="0" err="1"/>
              <a:t>të</a:t>
            </a:r>
            <a:r>
              <a:rPr lang="en-US" sz="3100" b="1" dirty="0"/>
              <a:t> </a:t>
            </a:r>
            <a:r>
              <a:rPr lang="en-US" sz="3100" b="1" dirty="0" err="1"/>
              <a:t>çmuara</a:t>
            </a: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Elementet</a:t>
            </a:r>
            <a:r>
              <a:rPr lang="en-US" sz="2000" dirty="0" smtClean="0"/>
              <a:t> </a:t>
            </a:r>
            <a:r>
              <a:rPr lang="en-US" sz="2000" dirty="0" err="1" smtClean="0"/>
              <a:t>ari</a:t>
            </a:r>
            <a:r>
              <a:rPr lang="en-US" sz="2000" dirty="0" smtClean="0"/>
              <a:t>, </a:t>
            </a:r>
            <a:r>
              <a:rPr lang="en-US" sz="2000" dirty="0" err="1" smtClean="0"/>
              <a:t>argjendi</a:t>
            </a:r>
            <a:r>
              <a:rPr lang="en-US" sz="2000" dirty="0" smtClean="0"/>
              <a:t>, </a:t>
            </a:r>
            <a:r>
              <a:rPr lang="en-US" sz="2000" dirty="0" err="1" smtClean="0"/>
              <a:t>platina</a:t>
            </a:r>
            <a:r>
              <a:rPr lang="en-US" sz="2000" dirty="0" smtClean="0"/>
              <a:t>, </a:t>
            </a:r>
            <a:r>
              <a:rPr lang="en-US" sz="2000" dirty="0" err="1" smtClean="0"/>
              <a:t>zhiva</a:t>
            </a:r>
            <a:r>
              <a:rPr lang="en-US" sz="2000" dirty="0" smtClean="0"/>
              <a:t>, </a:t>
            </a:r>
            <a:r>
              <a:rPr lang="en-US" sz="2000" dirty="0" err="1" smtClean="0"/>
              <a:t>ruteniumi</a:t>
            </a:r>
            <a:r>
              <a:rPr lang="en-US" sz="2000" dirty="0" smtClean="0"/>
              <a:t>, </a:t>
            </a:r>
            <a:r>
              <a:rPr lang="en-US" sz="2000" dirty="0" err="1" smtClean="0"/>
              <a:t>rodiumi</a:t>
            </a:r>
            <a:r>
              <a:rPr lang="en-US" sz="2000" dirty="0" smtClean="0"/>
              <a:t> </a:t>
            </a:r>
            <a:r>
              <a:rPr lang="en-US" sz="2000" dirty="0" err="1" smtClean="0"/>
              <a:t>osmiumi</a:t>
            </a:r>
            <a:r>
              <a:rPr lang="en-US" sz="2000" dirty="0" smtClean="0"/>
              <a:t>, </a:t>
            </a:r>
            <a:r>
              <a:rPr lang="en-US" sz="2000" dirty="0" err="1" smtClean="0"/>
              <a:t>paladiumi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iridiumi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njohur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metale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çmuara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Ari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argjendi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metale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shumë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butë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atillë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</a:t>
            </a:r>
            <a:r>
              <a:rPr lang="en-US" sz="2000" dirty="0" err="1"/>
              <a:t>praktik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përdorim</a:t>
            </a:r>
            <a:r>
              <a:rPr lang="en-US" sz="2000" dirty="0"/>
              <a:t>.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fitojnë</a:t>
            </a:r>
            <a:r>
              <a:rPr lang="en-US" sz="2000" dirty="0"/>
              <a:t> </a:t>
            </a:r>
            <a:r>
              <a:rPr lang="en-US" sz="2000" dirty="0" err="1"/>
              <a:t>ngurtësi</a:t>
            </a:r>
            <a:r>
              <a:rPr lang="en-US" sz="2000" dirty="0"/>
              <a:t>, </a:t>
            </a:r>
            <a:r>
              <a:rPr lang="en-US" sz="2000" dirty="0" err="1"/>
              <a:t>përzihen</a:t>
            </a:r>
            <a:r>
              <a:rPr lang="en-US" sz="2000" dirty="0"/>
              <a:t> me </a:t>
            </a:r>
            <a:r>
              <a:rPr lang="en-US" sz="2000" dirty="0" err="1"/>
              <a:t>metale</a:t>
            </a:r>
            <a:r>
              <a:rPr lang="en-US" sz="2000" dirty="0"/>
              <a:t> </a:t>
            </a:r>
            <a:r>
              <a:rPr lang="en-US" sz="2000" dirty="0" err="1"/>
              <a:t>tjera</a:t>
            </a:r>
            <a:r>
              <a:rPr lang="en-US" sz="2000" dirty="0"/>
              <a:t>, </a:t>
            </a:r>
            <a:r>
              <a:rPr lang="en-US" sz="2000" dirty="0" err="1"/>
              <a:t>sikurse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bakri</a:t>
            </a:r>
            <a:r>
              <a:rPr lang="en-US" sz="2000" dirty="0"/>
              <a:t>, </a:t>
            </a:r>
            <a:r>
              <a:rPr lang="en-US" sz="2000" dirty="0" err="1"/>
              <a:t>nikeli</a:t>
            </a:r>
            <a:r>
              <a:rPr lang="en-US" sz="2000" dirty="0"/>
              <a:t> </a:t>
            </a:r>
            <a:r>
              <a:rPr lang="en-US" sz="2000" dirty="0" err="1"/>
              <a:t>etj</a:t>
            </a:r>
            <a:r>
              <a:rPr lang="en-US" sz="2000" dirty="0"/>
              <a:t>. </a:t>
            </a:r>
            <a:r>
              <a:rPr lang="en-US" sz="2000" dirty="0" err="1"/>
              <a:t>Përzierja</a:t>
            </a:r>
            <a:r>
              <a:rPr lang="en-US" sz="2000" dirty="0"/>
              <a:t> e </a:t>
            </a:r>
            <a:r>
              <a:rPr lang="en-US" sz="2000" dirty="0" err="1"/>
              <a:t>dy</a:t>
            </a:r>
            <a:r>
              <a:rPr lang="en-US" sz="2000" dirty="0"/>
              <a:t> </a:t>
            </a:r>
            <a:r>
              <a:rPr lang="en-US" sz="2000" dirty="0" err="1"/>
              <a:t>ose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</a:t>
            </a:r>
            <a:r>
              <a:rPr lang="en-US" sz="2000" dirty="0" err="1"/>
              <a:t>shumë</a:t>
            </a:r>
            <a:r>
              <a:rPr lang="en-US" sz="2000" dirty="0"/>
              <a:t> </a:t>
            </a:r>
            <a:r>
              <a:rPr lang="en-US" sz="2000" dirty="0" err="1"/>
              <a:t>metale</a:t>
            </a:r>
            <a:r>
              <a:rPr lang="en-US" sz="2000" dirty="0"/>
              <a:t> </a:t>
            </a:r>
            <a:r>
              <a:rPr lang="en-US" sz="2000" dirty="0" err="1"/>
              <a:t>quhet</a:t>
            </a:r>
            <a:r>
              <a:rPr lang="en-US" sz="2000" dirty="0"/>
              <a:t> </a:t>
            </a:r>
            <a:r>
              <a:rPr lang="en-US" sz="2000" b="1" dirty="0" err="1"/>
              <a:t>legurë</a:t>
            </a:r>
            <a:r>
              <a:rPr lang="en-US" sz="2000" b="1" dirty="0"/>
              <a:t>.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 </a:t>
            </a:r>
            <a:r>
              <a:rPr lang="en-US" sz="2000" dirty="0" err="1"/>
              <a:t>legurën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do </a:t>
            </a:r>
            <a:r>
              <a:rPr lang="en-US" sz="2000" dirty="0" err="1"/>
              <a:t>ta</a:t>
            </a:r>
            <a:r>
              <a:rPr lang="en-US" sz="2000" dirty="0"/>
              <a:t> </a:t>
            </a:r>
            <a:r>
              <a:rPr lang="en-US" sz="2000" dirty="0" err="1"/>
              <a:t>quajmë</a:t>
            </a:r>
            <a:r>
              <a:rPr lang="en-US" sz="2000" dirty="0"/>
              <a:t> </a:t>
            </a:r>
            <a:r>
              <a:rPr lang="en-US" sz="2000" dirty="0" err="1"/>
              <a:t>edhe</a:t>
            </a:r>
            <a:r>
              <a:rPr lang="en-US" sz="2000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e </a:t>
            </a:r>
            <a:r>
              <a:rPr lang="en-US" sz="2000" b="1" dirty="0" err="1"/>
              <a:t>pastër</a:t>
            </a:r>
            <a:r>
              <a:rPr lang="en-US" sz="2000" b="1" dirty="0"/>
              <a:t>, </a:t>
            </a:r>
            <a:r>
              <a:rPr lang="en-US" sz="2000" dirty="0" err="1"/>
              <a:t>ndërsa</a:t>
            </a:r>
            <a:r>
              <a:rPr lang="en-US" sz="2000" dirty="0"/>
              <a:t> </a:t>
            </a:r>
            <a:r>
              <a:rPr lang="en-US" sz="2000" dirty="0" err="1"/>
              <a:t>masën</a:t>
            </a:r>
            <a:r>
              <a:rPr lang="en-US" sz="2000" dirty="0"/>
              <a:t> e </a:t>
            </a:r>
            <a:r>
              <a:rPr lang="en-US" sz="2000" dirty="0" err="1"/>
              <a:t>legurës</a:t>
            </a:r>
            <a:r>
              <a:rPr lang="en-US" sz="2000" dirty="0"/>
              <a:t> do </a:t>
            </a:r>
            <a:r>
              <a:rPr lang="en-US" sz="2000" dirty="0" err="1"/>
              <a:t>ta</a:t>
            </a:r>
            <a:r>
              <a:rPr lang="en-US" sz="2000" dirty="0"/>
              <a:t> </a:t>
            </a:r>
            <a:r>
              <a:rPr lang="en-US" sz="2000" dirty="0" err="1"/>
              <a:t>quajmë</a:t>
            </a:r>
            <a:r>
              <a:rPr lang="en-US" sz="2000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e </a:t>
            </a:r>
            <a:r>
              <a:rPr lang="en-US" sz="2000" b="1" dirty="0" err="1"/>
              <a:t>përgjithshme</a:t>
            </a:r>
            <a:r>
              <a:rPr lang="en-US" sz="2000" b="1" dirty="0"/>
              <a:t>.</a:t>
            </a:r>
            <a:r>
              <a:rPr lang="en-US" sz="2000" dirty="0" smtClean="0"/>
              <a:t> </a:t>
            </a:r>
          </a:p>
          <a:p>
            <a:r>
              <a:rPr lang="en-US" sz="2000" dirty="0" err="1"/>
              <a:t>Raporti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masës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 (</a:t>
            </a:r>
            <a:r>
              <a:rPr lang="en-US" sz="2000" dirty="0" err="1"/>
              <a:t>masa</a:t>
            </a:r>
            <a:r>
              <a:rPr lang="en-US" sz="2000" dirty="0"/>
              <a:t> e </a:t>
            </a:r>
            <a:r>
              <a:rPr lang="en-US" sz="2000" dirty="0" err="1"/>
              <a:t>pastër</a:t>
            </a:r>
            <a:r>
              <a:rPr lang="en-US" sz="2000" dirty="0"/>
              <a:t>)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e </a:t>
            </a:r>
            <a:r>
              <a:rPr lang="en-US" sz="2000" dirty="0" err="1"/>
              <a:t>legurës</a:t>
            </a:r>
            <a:r>
              <a:rPr lang="en-US" sz="2000" dirty="0"/>
              <a:t> (</a:t>
            </a:r>
            <a:r>
              <a:rPr lang="en-US" sz="2000" dirty="0" err="1"/>
              <a:t>masa</a:t>
            </a:r>
            <a:r>
              <a:rPr lang="en-US" sz="2000" dirty="0"/>
              <a:t> e </a:t>
            </a:r>
            <a:r>
              <a:rPr lang="en-US" sz="2000" dirty="0" err="1"/>
              <a:t>përgjithshme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err="1"/>
              <a:t>quhet</a:t>
            </a:r>
            <a:r>
              <a:rPr lang="en-US" sz="2000" dirty="0"/>
              <a:t> </a:t>
            </a:r>
            <a:r>
              <a:rPr lang="en-US" sz="2000" b="1" dirty="0" err="1"/>
              <a:t>përsosshmëri</a:t>
            </a:r>
            <a:r>
              <a:rPr lang="en-US" sz="2000" b="1" dirty="0"/>
              <a:t> </a:t>
            </a:r>
            <a:r>
              <a:rPr lang="en-US" sz="2000" dirty="0"/>
              <a:t>e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.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shprehurit</a:t>
            </a:r>
            <a:r>
              <a:rPr lang="en-US" sz="2000" dirty="0"/>
              <a:t> e </a:t>
            </a:r>
            <a:r>
              <a:rPr lang="en-US" sz="2000" dirty="0" err="1"/>
              <a:t>përsosshmërisë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 smtClean="0"/>
              <a:t>çmuar</a:t>
            </a:r>
            <a:r>
              <a:rPr lang="en-US" sz="2000" dirty="0" smtClean="0"/>
              <a:t> </a:t>
            </a:r>
            <a:r>
              <a:rPr lang="en-US" sz="2000" dirty="0" err="1" smtClean="0"/>
              <a:t>kryhet</a:t>
            </a:r>
            <a:r>
              <a:rPr lang="en-US" sz="2000" dirty="0" smtClean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dy</a:t>
            </a:r>
            <a:r>
              <a:rPr lang="en-US" sz="2000" dirty="0"/>
              <a:t> </a:t>
            </a:r>
            <a:r>
              <a:rPr lang="en-US" sz="2000" dirty="0" err="1"/>
              <a:t>mënyra</a:t>
            </a:r>
            <a:r>
              <a:rPr lang="en-US" sz="2000" dirty="0"/>
              <a:t>: </a:t>
            </a:r>
            <a:r>
              <a:rPr lang="en-US" sz="2000" b="1" dirty="0" err="1"/>
              <a:t>promil</a:t>
            </a:r>
            <a:r>
              <a:rPr lang="en-US" sz="2000" b="1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b="1" dirty="0" err="1" smtClean="0"/>
              <a:t>menyra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angleze</a:t>
            </a:r>
            <a:r>
              <a:rPr lang="en-US" sz="2000" b="1" dirty="0" smtClean="0"/>
              <a:t>.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Te </a:t>
            </a:r>
            <a:r>
              <a:rPr lang="en-US" sz="2000" dirty="0" err="1"/>
              <a:t>mënyra</a:t>
            </a:r>
            <a:r>
              <a:rPr lang="en-US" sz="2000" dirty="0"/>
              <a:t> e PROMILES 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përsosshmërisë</a:t>
            </a:r>
            <a:r>
              <a:rPr lang="en-US" sz="2000" dirty="0" smtClean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 </a:t>
            </a:r>
            <a:r>
              <a:rPr lang="en-US" sz="2000" dirty="0" err="1"/>
              <a:t>shprehet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PROMILA. </a:t>
            </a:r>
            <a:r>
              <a:rPr lang="en-US" sz="2000" dirty="0" smtClean="0"/>
              <a:t>Po </a:t>
            </a:r>
            <a:r>
              <a:rPr lang="en-US" sz="2000" dirty="0" err="1" smtClean="0"/>
              <a:t>ashtu</a:t>
            </a:r>
            <a:r>
              <a:rPr lang="en-US" sz="2000" dirty="0"/>
              <a:t>, </a:t>
            </a:r>
            <a:r>
              <a:rPr lang="en-US" sz="2000" dirty="0" err="1"/>
              <a:t>numri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promileve</a:t>
            </a:r>
            <a:r>
              <a:rPr lang="en-US" sz="2000" dirty="0"/>
              <a:t> </a:t>
            </a:r>
            <a:r>
              <a:rPr lang="en-US" sz="2000" dirty="0" err="1"/>
              <a:t>jep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pjesë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 </a:t>
            </a:r>
            <a:r>
              <a:rPr lang="en-US" sz="2000" dirty="0" err="1"/>
              <a:t>përfshihen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1000 </a:t>
            </a:r>
            <a:r>
              <a:rPr lang="en-US" sz="2000" dirty="0" err="1"/>
              <a:t>pjesë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legurës</a:t>
            </a:r>
            <a:r>
              <a:rPr lang="en-US" sz="2000" dirty="0"/>
              <a:t>.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shembull</a:t>
            </a:r>
            <a:r>
              <a:rPr lang="en-US" sz="2000" dirty="0"/>
              <a:t>, </a:t>
            </a:r>
            <a:r>
              <a:rPr lang="en-US" sz="2000" dirty="0" err="1"/>
              <a:t>nëse</a:t>
            </a:r>
            <a:r>
              <a:rPr lang="en-US" sz="2000" dirty="0"/>
              <a:t> </a:t>
            </a:r>
            <a:r>
              <a:rPr lang="en-US" sz="2000" dirty="0" err="1"/>
              <a:t>themi</a:t>
            </a:r>
            <a:r>
              <a:rPr lang="en-US" sz="2000" dirty="0"/>
              <a:t> se </a:t>
            </a:r>
            <a:r>
              <a:rPr lang="en-US" sz="2000" dirty="0" err="1"/>
              <a:t>përsoshmëria</a:t>
            </a:r>
            <a:r>
              <a:rPr lang="en-US" sz="2000" dirty="0"/>
              <a:t> e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smtClean="0"/>
              <a:t>900 </a:t>
            </a:r>
            <a:r>
              <a:rPr lang="en-US" sz="2000" dirty="0" err="1" smtClean="0"/>
              <a:t>promil</a:t>
            </a:r>
            <a:r>
              <a:rPr lang="en-US" sz="2000" dirty="0" smtClean="0"/>
              <a:t> </a:t>
            </a:r>
            <a:r>
              <a:rPr lang="en-US" sz="2000" dirty="0"/>
              <a:t>, </a:t>
            </a:r>
            <a:r>
              <a:rPr lang="en-US" sz="2000" dirty="0" err="1"/>
              <a:t>kjo</a:t>
            </a:r>
            <a:r>
              <a:rPr lang="en-US" sz="2000" dirty="0"/>
              <a:t> do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thotë</a:t>
            </a:r>
            <a:r>
              <a:rPr lang="en-US" sz="2000" dirty="0"/>
              <a:t> se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smtClean="0"/>
              <a:t>1000 </a:t>
            </a:r>
            <a:r>
              <a:rPr lang="en-US" sz="2000" dirty="0" err="1" smtClean="0"/>
              <a:t>pjesë</a:t>
            </a:r>
            <a:r>
              <a:rPr lang="en-US" sz="2000" dirty="0" smtClean="0"/>
              <a:t> </a:t>
            </a:r>
            <a:r>
              <a:rPr lang="en-US" sz="2000" dirty="0" err="1"/>
              <a:t>legurë</a:t>
            </a:r>
            <a:r>
              <a:rPr lang="en-US" sz="2000" dirty="0"/>
              <a:t> </a:t>
            </a:r>
            <a:r>
              <a:rPr lang="en-US" sz="2000" dirty="0" err="1"/>
              <a:t>përfshihen</a:t>
            </a:r>
            <a:r>
              <a:rPr lang="en-US" sz="2000" dirty="0"/>
              <a:t> 900 </a:t>
            </a:r>
            <a:r>
              <a:rPr lang="en-US" sz="2000" dirty="0" err="1"/>
              <a:t>pjesë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metalit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çmuar</a:t>
            </a:r>
            <a:r>
              <a:rPr lang="en-US" sz="2000" dirty="0"/>
              <a:t>. </a:t>
            </a:r>
            <a:r>
              <a:rPr lang="en-US" sz="2000" dirty="0" err="1"/>
              <a:t>Nëse</a:t>
            </a:r>
            <a:r>
              <a:rPr lang="en-US" sz="2000" dirty="0"/>
              <a:t> e </a:t>
            </a:r>
            <a:r>
              <a:rPr lang="en-US" sz="2000" dirty="0" err="1"/>
              <a:t>shënojmë</a:t>
            </a:r>
            <a:r>
              <a:rPr lang="en-US" sz="2000" dirty="0"/>
              <a:t> </a:t>
            </a:r>
            <a:r>
              <a:rPr lang="en-US" sz="2000" dirty="0" err="1"/>
              <a:t>masën</a:t>
            </a:r>
            <a:r>
              <a:rPr lang="en-US" sz="2000" dirty="0"/>
              <a:t> e </a:t>
            </a:r>
            <a:r>
              <a:rPr lang="en-US" sz="2000" dirty="0" err="1" smtClean="0"/>
              <a:t>përgjithshme</a:t>
            </a:r>
            <a:r>
              <a:rPr lang="en-US" sz="2000" dirty="0" smtClean="0"/>
              <a:t> me </a:t>
            </a:r>
            <a:r>
              <a:rPr lang="en-US" sz="2000" i="1" dirty="0"/>
              <a:t>m </a:t>
            </a:r>
            <a:r>
              <a:rPr lang="en-US" sz="2000" dirty="0"/>
              <a:t>, </a:t>
            </a:r>
            <a:r>
              <a:rPr lang="en-US" sz="2000" dirty="0" err="1"/>
              <a:t>pesha</a:t>
            </a:r>
            <a:r>
              <a:rPr lang="en-US" sz="2000" dirty="0"/>
              <a:t> e </a:t>
            </a:r>
            <a:r>
              <a:rPr lang="en-US" sz="2000" dirty="0" err="1"/>
              <a:t>pastër</a:t>
            </a:r>
            <a:r>
              <a:rPr lang="en-US" sz="2000" dirty="0"/>
              <a:t> me </a:t>
            </a:r>
            <a:r>
              <a:rPr lang="en-US" sz="2000" i="1" dirty="0" err="1" smtClean="0"/>
              <a:t>mb</a:t>
            </a:r>
            <a:r>
              <a:rPr lang="en-US" sz="2000" i="1" dirty="0" smtClean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përsosshmëria</a:t>
            </a:r>
            <a:r>
              <a:rPr lang="en-US" sz="2000" dirty="0"/>
              <a:t> me </a:t>
            </a:r>
            <a:r>
              <a:rPr lang="en-US" sz="2000" i="1" dirty="0"/>
              <a:t>f </a:t>
            </a:r>
            <a:r>
              <a:rPr lang="en-US" sz="2000" dirty="0" err="1"/>
              <a:t>atëherë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shprehurit</a:t>
            </a:r>
            <a:r>
              <a:rPr lang="en-US" sz="2000" dirty="0"/>
              <a:t> e </a:t>
            </a:r>
            <a:r>
              <a:rPr lang="en-US" sz="2000" dirty="0" err="1"/>
              <a:t>përsoshmërisë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mënyrë</a:t>
            </a:r>
            <a:r>
              <a:rPr lang="en-US" sz="2000" dirty="0"/>
              <a:t> </a:t>
            </a:r>
            <a:r>
              <a:rPr lang="en-US" sz="2000" dirty="0" err="1"/>
              <a:t>promiole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sipas</a:t>
            </a:r>
            <a:r>
              <a:rPr lang="en-US" sz="2000" dirty="0"/>
              <a:t> </a:t>
            </a:r>
            <a:r>
              <a:rPr lang="en-US" sz="2000" dirty="0" err="1"/>
              <a:t>formulës</a:t>
            </a:r>
            <a:r>
              <a:rPr lang="en-US" sz="2000" dirty="0"/>
              <a:t>:</a:t>
            </a:r>
            <a:br>
              <a:rPr lang="en-US" sz="2000" dirty="0"/>
            </a:b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1.   </a:t>
            </a:r>
            <a:r>
              <a:rPr lang="en-US" sz="2000" dirty="0" err="1" smtClean="0"/>
              <a:t>Njehso</a:t>
            </a:r>
            <a:r>
              <a:rPr lang="en-US" sz="2000" dirty="0" smtClean="0"/>
              <a:t> </a:t>
            </a:r>
            <a:r>
              <a:rPr lang="en-US" sz="2000" dirty="0" err="1"/>
              <a:t>përsoshmërinë</a:t>
            </a:r>
            <a:r>
              <a:rPr lang="en-US" sz="2000" dirty="0"/>
              <a:t> e </a:t>
            </a:r>
            <a:r>
              <a:rPr lang="en-US" sz="2000" dirty="0" err="1"/>
              <a:t>arit</a:t>
            </a:r>
            <a:r>
              <a:rPr lang="en-US" sz="2000" dirty="0"/>
              <a:t> (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mënyrë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promilit</a:t>
            </a:r>
            <a:r>
              <a:rPr lang="en-US" sz="2000" dirty="0"/>
              <a:t>) </a:t>
            </a:r>
            <a:r>
              <a:rPr lang="en-US" sz="2000" dirty="0" err="1"/>
              <a:t>në</a:t>
            </a:r>
            <a:r>
              <a:rPr lang="en-US" sz="2000" dirty="0"/>
              <a:t> send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arit</a:t>
            </a:r>
            <a:r>
              <a:rPr lang="en-US" sz="2000" dirty="0"/>
              <a:t> </a:t>
            </a:r>
            <a:r>
              <a:rPr lang="en-US" sz="2000" dirty="0" err="1"/>
              <a:t>nëse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e </a:t>
            </a:r>
            <a:r>
              <a:rPr lang="en-US" sz="2000" dirty="0" err="1" smtClean="0"/>
              <a:t>pastër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510g</a:t>
            </a:r>
            <a:r>
              <a:rPr lang="en-US" sz="2000" dirty="0"/>
              <a:t>, </a:t>
            </a:r>
            <a:r>
              <a:rPr lang="en-US" sz="2000" dirty="0" err="1"/>
              <a:t>kurse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e </a:t>
            </a:r>
            <a:r>
              <a:rPr lang="en-US" sz="2000" dirty="0" err="1"/>
              <a:t>përgjithshme</a:t>
            </a:r>
            <a:r>
              <a:rPr lang="en-US" sz="2000" dirty="0"/>
              <a:t> 800 g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err="1"/>
              <a:t>Përsoshmëria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028" name="Picture 4" descr="C:\Users\user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971800"/>
            <a:ext cx="3348038" cy="1142999"/>
          </a:xfrm>
          <a:prstGeom prst="rect">
            <a:avLst/>
          </a:prstGeom>
          <a:noFill/>
        </p:spPr>
      </p:pic>
      <p:pic>
        <p:nvPicPr>
          <p:cNvPr id="1029" name="Picture 5" descr="C:\Users\user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5850" y="4876800"/>
            <a:ext cx="22415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dirty="0" err="1"/>
              <a:t>Sipas</a:t>
            </a:r>
            <a:r>
              <a:rPr lang="en-US" sz="2000" dirty="0"/>
              <a:t> </a:t>
            </a:r>
            <a:r>
              <a:rPr lang="en-US" sz="2000" dirty="0" err="1"/>
              <a:t>mënyrës</a:t>
            </a:r>
            <a:r>
              <a:rPr lang="en-US" sz="2000" dirty="0"/>
              <a:t> </a:t>
            </a:r>
            <a:r>
              <a:rPr lang="en-US" sz="2000" dirty="0" err="1"/>
              <a:t>angleze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shprehurit</a:t>
            </a:r>
            <a:r>
              <a:rPr lang="en-US" sz="2000" dirty="0"/>
              <a:t>, </a:t>
            </a:r>
            <a:r>
              <a:rPr lang="en-US" sz="2000" dirty="0" err="1"/>
              <a:t>përsoshmëria</a:t>
            </a:r>
            <a:r>
              <a:rPr lang="en-US" sz="2000" dirty="0"/>
              <a:t> </a:t>
            </a:r>
            <a:r>
              <a:rPr lang="en-US" sz="2000" dirty="0" err="1"/>
              <a:t>shprehet</a:t>
            </a:r>
            <a:r>
              <a:rPr lang="en-US" sz="2000" dirty="0"/>
              <a:t> </a:t>
            </a:r>
            <a:r>
              <a:rPr lang="en-US" sz="2000" dirty="0" smtClean="0"/>
              <a:t>me </a:t>
            </a:r>
            <a:r>
              <a:rPr lang="en-US" sz="2000" b="1" dirty="0" err="1" smtClean="0"/>
              <a:t>karatë,</a:t>
            </a:r>
            <a:r>
              <a:rPr lang="en-US" sz="2000" dirty="0" err="1" smtClean="0"/>
              <a:t>kurse</a:t>
            </a:r>
            <a:r>
              <a:rPr lang="en-US" sz="2000" dirty="0" smtClean="0"/>
              <a:t> </a:t>
            </a:r>
            <a:r>
              <a:rPr lang="en-US" sz="2000" dirty="0" err="1" smtClean="0"/>
              <a:t>përsoshmëria</a:t>
            </a:r>
            <a:r>
              <a:rPr lang="en-US" sz="2000" dirty="0" smtClean="0"/>
              <a:t> e </a:t>
            </a:r>
            <a:r>
              <a:rPr lang="en-US" sz="2000" dirty="0" err="1"/>
              <a:t>argjendit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b="1" dirty="0" err="1"/>
              <a:t>penivejt</a:t>
            </a:r>
            <a:r>
              <a:rPr lang="en-US" sz="2000" b="1" dirty="0"/>
              <a:t>. </a:t>
            </a:r>
            <a:r>
              <a:rPr lang="en-US" sz="2000" dirty="0"/>
              <a:t>Ari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pastër</a:t>
            </a:r>
            <a:r>
              <a:rPr lang="en-US" sz="2000" dirty="0"/>
              <a:t> ka </a:t>
            </a:r>
            <a:r>
              <a:rPr lang="en-US" sz="2000" dirty="0" err="1"/>
              <a:t>përsosshmëri</a:t>
            </a:r>
            <a:r>
              <a:rPr lang="en-US" sz="2000" dirty="0"/>
              <a:t> 24 </a:t>
            </a:r>
            <a:r>
              <a:rPr lang="en-US" sz="2000" dirty="0" err="1"/>
              <a:t>karatë</a:t>
            </a:r>
            <a:r>
              <a:rPr lang="en-US" sz="2000" dirty="0"/>
              <a:t>, </a:t>
            </a:r>
            <a:r>
              <a:rPr lang="en-US" sz="2000" dirty="0" err="1"/>
              <a:t>kurse</a:t>
            </a:r>
            <a:r>
              <a:rPr lang="en-US" sz="2000" dirty="0"/>
              <a:t> </a:t>
            </a:r>
            <a:r>
              <a:rPr lang="en-US" sz="2000" dirty="0" err="1"/>
              <a:t>përsosshmëria</a:t>
            </a:r>
            <a:r>
              <a:rPr lang="en-US" sz="2000" dirty="0"/>
              <a:t> e </a:t>
            </a:r>
            <a:r>
              <a:rPr lang="en-US" sz="2000" dirty="0" err="1" smtClean="0"/>
              <a:t>argjendit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/>
              <a:t>pastër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240 </a:t>
            </a:r>
            <a:r>
              <a:rPr lang="en-US" sz="2000" dirty="0" err="1"/>
              <a:t>penivejt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None/>
            </a:pPr>
            <a:r>
              <a:rPr lang="en-US" sz="2000" b="1" dirty="0" smtClean="0"/>
              <a:t>      </a:t>
            </a:r>
            <a:r>
              <a:rPr lang="en-US" sz="2000" b="1" dirty="0"/>
              <a:t>2. </a:t>
            </a:r>
            <a:r>
              <a:rPr lang="en-US" sz="2000" dirty="0" err="1"/>
              <a:t>Prodhimi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arit</a:t>
            </a:r>
            <a:r>
              <a:rPr lang="en-US" sz="2000" dirty="0"/>
              <a:t> me </a:t>
            </a:r>
            <a:r>
              <a:rPr lang="en-US" sz="2000" dirty="0" err="1"/>
              <a:t>përsosshmëri</a:t>
            </a:r>
            <a:r>
              <a:rPr lang="en-US" sz="2000" dirty="0"/>
              <a:t> 14 karat, ka 14 </a:t>
            </a:r>
            <a:r>
              <a:rPr lang="en-US" sz="2000" dirty="0" err="1"/>
              <a:t>pjesë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pastra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arit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24 </a:t>
            </a:r>
            <a:r>
              <a:rPr lang="en-US" sz="2000" dirty="0" err="1"/>
              <a:t>pjesë</a:t>
            </a:r>
            <a:r>
              <a:rPr lang="en-US" sz="2000" dirty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legurës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b="1" dirty="0" smtClean="0"/>
              <a:t>3</a:t>
            </a:r>
            <a:r>
              <a:rPr lang="en-US" sz="2000" b="1" dirty="0"/>
              <a:t>. </a:t>
            </a:r>
            <a:r>
              <a:rPr lang="en-US" sz="2000" dirty="0" err="1"/>
              <a:t>Prodhim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argjendit</a:t>
            </a:r>
            <a:r>
              <a:rPr lang="en-US" sz="2000" dirty="0"/>
              <a:t> me </a:t>
            </a:r>
            <a:r>
              <a:rPr lang="en-US" sz="2000" dirty="0" err="1"/>
              <a:t>përsosshmëri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200 </a:t>
            </a:r>
            <a:r>
              <a:rPr lang="en-US" sz="2000" dirty="0" err="1"/>
              <a:t>penivejt</a:t>
            </a:r>
            <a:r>
              <a:rPr lang="en-US" sz="2000" dirty="0"/>
              <a:t> ka 200 </a:t>
            </a:r>
            <a:r>
              <a:rPr lang="en-US" sz="2000" dirty="0" err="1"/>
              <a:t>pjesë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argjendit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 smtClean="0"/>
              <a:t>pastër</a:t>
            </a:r>
            <a:r>
              <a:rPr lang="en-US" sz="2000" dirty="0" smtClean="0"/>
              <a:t> </a:t>
            </a:r>
            <a:r>
              <a:rPr lang="en-US" sz="2000" dirty="0" err="1" smtClean="0"/>
              <a:t>prej</a:t>
            </a:r>
            <a:r>
              <a:rPr lang="en-US" sz="2000" dirty="0" smtClean="0"/>
              <a:t> </a:t>
            </a:r>
            <a:r>
              <a:rPr lang="en-US" sz="2000" dirty="0"/>
              <a:t>240 </a:t>
            </a:r>
            <a:r>
              <a:rPr lang="en-US" sz="2000" dirty="0" err="1" smtClean="0"/>
              <a:t>legura</a:t>
            </a:r>
            <a:r>
              <a:rPr lang="en-US" sz="2000" dirty="0" smtClean="0"/>
              <a:t>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 smtClean="0"/>
              <a:t> </a:t>
            </a:r>
            <a:r>
              <a:rPr lang="en-US" sz="2000" dirty="0" err="1"/>
              <a:t>Njësia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e </a:t>
            </a:r>
            <a:r>
              <a:rPr lang="en-US" sz="2000" dirty="0" err="1"/>
              <a:t>vogël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</a:t>
            </a:r>
            <a:r>
              <a:rPr lang="en-US" sz="2000" dirty="0" err="1"/>
              <a:t>karatës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penivejtit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b="1" dirty="0" err="1"/>
              <a:t>grejn</a:t>
            </a:r>
            <a:r>
              <a:rPr lang="en-US" sz="2000" b="1" dirty="0"/>
              <a:t>. </a:t>
            </a:r>
            <a:r>
              <a:rPr lang="en-US" sz="2000" dirty="0" err="1"/>
              <a:t>Poashtu</a:t>
            </a:r>
            <a:r>
              <a:rPr lang="en-US" sz="2000" dirty="0"/>
              <a:t>, 1 karat ka 4 </a:t>
            </a:r>
            <a:r>
              <a:rPr lang="en-US" sz="2000" dirty="0" err="1"/>
              <a:t>grejn</a:t>
            </a:r>
            <a:r>
              <a:rPr lang="en-US" sz="2000" dirty="0"/>
              <a:t> </a:t>
            </a:r>
            <a:r>
              <a:rPr lang="en-US" sz="2000" dirty="0" err="1"/>
              <a:t>kurse</a:t>
            </a:r>
            <a:r>
              <a:rPr lang="en-US" sz="2000" dirty="0"/>
              <a:t> 1</a:t>
            </a:r>
            <a:br>
              <a:rPr lang="en-US" sz="2000" dirty="0"/>
            </a:br>
            <a:r>
              <a:rPr lang="en-US" sz="2000" dirty="0" err="1"/>
              <a:t>penivejt</a:t>
            </a:r>
            <a:r>
              <a:rPr lang="en-US" sz="2000" dirty="0"/>
              <a:t> 24 </a:t>
            </a:r>
            <a:r>
              <a:rPr lang="en-US" sz="2000" dirty="0" err="1"/>
              <a:t>grejn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Ari me </a:t>
            </a:r>
            <a:r>
              <a:rPr lang="en-US" sz="2000" dirty="0" err="1" smtClean="0"/>
              <a:t>përsosshmëri</a:t>
            </a:r>
            <a:r>
              <a:rPr lang="en-US" sz="2000" dirty="0" smtClean="0"/>
              <a:t> </a:t>
            </a:r>
            <a:r>
              <a:rPr lang="en-US" sz="2000" dirty="0"/>
              <a:t>22 </a:t>
            </a:r>
            <a:r>
              <a:rPr lang="en-US" sz="2000" dirty="0" err="1"/>
              <a:t>karatë</a:t>
            </a:r>
            <a:r>
              <a:rPr lang="en-US" sz="2000" dirty="0"/>
              <a:t> </a:t>
            </a:r>
            <a:r>
              <a:rPr lang="en-US" sz="2000" dirty="0" err="1"/>
              <a:t>quhet</a:t>
            </a:r>
            <a:r>
              <a:rPr lang="en-US" sz="2000" dirty="0"/>
              <a:t> </a:t>
            </a:r>
            <a:r>
              <a:rPr lang="en-US" sz="2000" b="1" dirty="0" err="1"/>
              <a:t>ar</a:t>
            </a:r>
            <a:r>
              <a:rPr lang="en-US" sz="2000" b="1" dirty="0"/>
              <a:t> standard, </a:t>
            </a:r>
            <a:r>
              <a:rPr lang="en-US" sz="2000" dirty="0" err="1"/>
              <a:t>kurse</a:t>
            </a:r>
            <a:r>
              <a:rPr lang="en-US" sz="2000" dirty="0"/>
              <a:t> </a:t>
            </a:r>
            <a:r>
              <a:rPr lang="en-US" sz="2000" dirty="0" err="1"/>
              <a:t>argjenti</a:t>
            </a:r>
            <a:r>
              <a:rPr lang="en-US" sz="2000" dirty="0"/>
              <a:t> me </a:t>
            </a:r>
            <a:r>
              <a:rPr lang="en-US" sz="2000" dirty="0" err="1"/>
              <a:t>përsosshmëri</a:t>
            </a:r>
            <a:r>
              <a:rPr lang="en-US" sz="2000" dirty="0"/>
              <a:t> </a:t>
            </a:r>
            <a:r>
              <a:rPr lang="en-US" sz="2000" dirty="0" smtClean="0"/>
              <a:t>222 </a:t>
            </a:r>
            <a:r>
              <a:rPr lang="en-US" sz="2000" dirty="0" err="1" smtClean="0"/>
              <a:t>penivejtë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argjend</a:t>
            </a:r>
            <a:r>
              <a:rPr lang="en-US" sz="2000" b="1" dirty="0" smtClean="0"/>
              <a:t> </a:t>
            </a:r>
            <a:r>
              <a:rPr lang="en-US" sz="2000" b="1" dirty="0"/>
              <a:t>standard</a:t>
            </a:r>
            <a:r>
              <a:rPr lang="en-US" sz="2000" dirty="0" smtClean="0"/>
              <a:t> .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01000" cy="5864352"/>
          </a:xfrm>
        </p:spPr>
        <p:txBody>
          <a:bodyPr/>
          <a:lstStyle/>
          <a:p>
            <a:r>
              <a:rPr lang="en-US" b="1" dirty="0" err="1" smtClean="0"/>
              <a:t>Detyra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punë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pavarur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</a:t>
            </a:r>
            <a:r>
              <a:rPr lang="az-Cyrl-AZ" dirty="0" smtClean="0"/>
              <a:t>а) </a:t>
            </a:r>
            <a:r>
              <a:rPr lang="en-US" dirty="0" err="1" smtClean="0"/>
              <a:t>Çka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përsosshmëria</a:t>
            </a:r>
            <a:r>
              <a:rPr lang="en-US" dirty="0" smtClean="0"/>
              <a:t> e </a:t>
            </a:r>
            <a:r>
              <a:rPr lang="en-US" dirty="0" err="1" smtClean="0"/>
              <a:t>metalit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çmuar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mënyrat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shprehurit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përsosshmërisë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metalit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çmuar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dirty="0" smtClean="0"/>
              <a:t>Sa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bakër</a:t>
            </a:r>
            <a:r>
              <a:rPr lang="en-US" dirty="0" smtClean="0"/>
              <a:t> ka </a:t>
            </a:r>
            <a:r>
              <a:rPr lang="en-US" dirty="0" err="1" smtClean="0"/>
              <a:t>legura</a:t>
            </a:r>
            <a:r>
              <a:rPr lang="en-US" dirty="0" smtClean="0"/>
              <a:t> e </a:t>
            </a:r>
            <a:r>
              <a:rPr lang="en-US" dirty="0" err="1" smtClean="0"/>
              <a:t>arit</a:t>
            </a:r>
            <a:r>
              <a:rPr lang="en-US" dirty="0" smtClean="0"/>
              <a:t> me </a:t>
            </a:r>
            <a:r>
              <a:rPr lang="en-US" dirty="0" err="1" smtClean="0"/>
              <a:t>përsosshmëri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az-Cyrl-AZ" dirty="0" smtClean="0"/>
              <a:t>а) 920 ‰ </a:t>
            </a:r>
            <a:r>
              <a:rPr lang="en-US" dirty="0" smtClean="0"/>
              <a:t>b) 870 ‰?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dirty="0" smtClean="0"/>
              <a:t>Sa karat ka 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, 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ari</a:t>
            </a:r>
            <a:r>
              <a:rPr lang="en-US" dirty="0" smtClean="0"/>
              <a:t> standard?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4. </a:t>
            </a:r>
            <a:r>
              <a:rPr lang="en-US" dirty="0" smtClean="0"/>
              <a:t>Sa </a:t>
            </a:r>
            <a:r>
              <a:rPr lang="en-US" dirty="0" err="1" smtClean="0"/>
              <a:t>grejn</a:t>
            </a:r>
            <a:r>
              <a:rPr lang="en-US" dirty="0" smtClean="0"/>
              <a:t> ka</a:t>
            </a:r>
            <a:br>
              <a:rPr lang="en-US" dirty="0" smtClean="0"/>
            </a:br>
            <a:r>
              <a:rPr lang="az-Cyrl-AZ" dirty="0" smtClean="0"/>
              <a:t>а) </a:t>
            </a:r>
            <a:r>
              <a:rPr lang="en-US" dirty="0" smtClean="0"/>
              <a:t>MJETI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arit</a:t>
            </a:r>
            <a:r>
              <a:rPr lang="en-US" dirty="0" smtClean="0"/>
              <a:t> me </a:t>
            </a:r>
            <a:r>
              <a:rPr lang="en-US" dirty="0" err="1" smtClean="0"/>
              <a:t>përsosshmëri</a:t>
            </a:r>
            <a:r>
              <a:rPr lang="en-US" dirty="0" smtClean="0"/>
              <a:t> 20 karat;</a:t>
            </a:r>
            <a:br>
              <a:rPr lang="en-US" dirty="0" smtClean="0"/>
            </a:br>
            <a:r>
              <a:rPr lang="en-US" dirty="0" smtClean="0"/>
              <a:t>b) MJETI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argjent</a:t>
            </a:r>
            <a:r>
              <a:rPr lang="en-US" dirty="0" smtClean="0"/>
              <a:t> me </a:t>
            </a:r>
            <a:r>
              <a:rPr lang="en-US" dirty="0" err="1" smtClean="0"/>
              <a:t>përsosshmëri</a:t>
            </a:r>
            <a:r>
              <a:rPr lang="en-US" dirty="0" smtClean="0"/>
              <a:t> 210 </a:t>
            </a:r>
            <a:r>
              <a:rPr lang="en-US" dirty="0" err="1" smtClean="0"/>
              <a:t>penmivejtë</a:t>
            </a:r>
            <a:r>
              <a:rPr lang="en-US" dirty="0" smtClean="0"/>
              <a:t>?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b="1" dirty="0" smtClean="0"/>
              <a:t>2. </a:t>
            </a:r>
            <a:r>
              <a:rPr lang="en-US" b="1" dirty="0" err="1" smtClean="0"/>
              <a:t>Njehsimi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përsosshmërisë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Detyrat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cilat</a:t>
            </a:r>
            <a:r>
              <a:rPr lang="en-US" sz="2000" dirty="0" smtClean="0"/>
              <a:t> </a:t>
            </a:r>
            <a:r>
              <a:rPr lang="en-US" sz="2000" dirty="0" err="1" smtClean="0"/>
              <a:t>njehsohet</a:t>
            </a:r>
            <a:r>
              <a:rPr lang="en-US" sz="2000" dirty="0" smtClean="0"/>
              <a:t> </a:t>
            </a:r>
            <a:r>
              <a:rPr lang="en-US" sz="2000" dirty="0" err="1" smtClean="0"/>
              <a:t>përsosshmëria</a:t>
            </a:r>
            <a:r>
              <a:rPr lang="en-US" sz="2000" dirty="0" smtClean="0"/>
              <a:t> e </a:t>
            </a:r>
            <a:r>
              <a:rPr lang="en-US" sz="2000" dirty="0" err="1" smtClean="0"/>
              <a:t>metalit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çmuar</a:t>
            </a:r>
            <a:r>
              <a:rPr lang="en-US" sz="2000" dirty="0" smtClean="0"/>
              <a:t>, </a:t>
            </a:r>
            <a:r>
              <a:rPr lang="en-US" sz="2000" dirty="0" err="1" smtClean="0"/>
              <a:t>mund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ndahen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dy</a:t>
            </a:r>
            <a:r>
              <a:rPr lang="en-US" sz="2000" dirty="0" smtClean="0"/>
              <a:t> </a:t>
            </a:r>
            <a:r>
              <a:rPr lang="en-US" sz="2000" dirty="0" err="1" smtClean="0"/>
              <a:t>tipa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    • </a:t>
            </a:r>
            <a:r>
              <a:rPr lang="en-US" sz="2000" dirty="0" err="1" smtClean="0"/>
              <a:t>detyra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cilat</a:t>
            </a:r>
            <a:r>
              <a:rPr lang="en-US" sz="2000" dirty="0" smtClean="0"/>
              <a:t> </a:t>
            </a:r>
            <a:r>
              <a:rPr lang="en-US" sz="2000" dirty="0" err="1" smtClean="0"/>
              <a:t>kërkohet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shprehurit</a:t>
            </a:r>
            <a:r>
              <a:rPr lang="en-US" sz="2000" dirty="0" smtClean="0"/>
              <a:t> e </a:t>
            </a:r>
            <a:r>
              <a:rPr lang="en-US" sz="2000" dirty="0" err="1" smtClean="0"/>
              <a:t>përsosshmërisë</a:t>
            </a:r>
            <a:r>
              <a:rPr lang="en-US" sz="2000" dirty="0" smtClean="0"/>
              <a:t> </a:t>
            </a:r>
            <a:r>
              <a:rPr lang="en-US" sz="2000" dirty="0" err="1" smtClean="0"/>
              <a:t>prej</a:t>
            </a:r>
            <a:r>
              <a:rPr lang="en-US" sz="2000" dirty="0" smtClean="0"/>
              <a:t> </a:t>
            </a:r>
            <a:r>
              <a:rPr lang="en-US" sz="2000" dirty="0" err="1" smtClean="0"/>
              <a:t>mënyrës</a:t>
            </a:r>
            <a:r>
              <a:rPr lang="en-US" sz="2000" dirty="0" smtClean="0"/>
              <a:t> </a:t>
            </a:r>
            <a:r>
              <a:rPr lang="en-US" sz="2000" dirty="0" err="1" smtClean="0"/>
              <a:t>promile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angleze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anasjelltas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• </a:t>
            </a:r>
            <a:r>
              <a:rPr lang="en-US" sz="2000" dirty="0" err="1" smtClean="0"/>
              <a:t>detyra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cilat</a:t>
            </a:r>
            <a:r>
              <a:rPr lang="en-US" sz="2000" dirty="0" smtClean="0"/>
              <a:t> </a:t>
            </a:r>
            <a:r>
              <a:rPr lang="en-US" sz="2000" dirty="0" err="1" smtClean="0"/>
              <a:t>njehsohet</a:t>
            </a:r>
            <a:r>
              <a:rPr lang="en-US" sz="2000" dirty="0" smtClean="0"/>
              <a:t> </a:t>
            </a:r>
            <a:r>
              <a:rPr lang="en-US" sz="2000" dirty="0" err="1" smtClean="0"/>
              <a:t>përsosshmëria</a:t>
            </a:r>
            <a:r>
              <a:rPr lang="en-US" sz="2000" dirty="0" smtClean="0"/>
              <a:t> e </a:t>
            </a:r>
            <a:r>
              <a:rPr lang="en-US" sz="2000" dirty="0" err="1" smtClean="0"/>
              <a:t>metalit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çmuar</a:t>
            </a:r>
            <a:r>
              <a:rPr lang="en-US" sz="2000" dirty="0" smtClean="0"/>
              <a:t> </a:t>
            </a:r>
            <a:r>
              <a:rPr lang="en-US" sz="2000" dirty="0" err="1" smtClean="0"/>
              <a:t>nëse</a:t>
            </a:r>
            <a:r>
              <a:rPr lang="en-US" sz="2000" dirty="0" smtClean="0"/>
              <a:t> </a:t>
            </a:r>
            <a:r>
              <a:rPr lang="en-US" sz="2000" dirty="0" err="1" smtClean="0"/>
              <a:t>dihen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e </a:t>
            </a:r>
            <a:r>
              <a:rPr lang="en-US" sz="2000" dirty="0" err="1" smtClean="0"/>
              <a:t>pastër</a:t>
            </a:r>
            <a:r>
              <a:rPr lang="en-US" sz="2000" dirty="0" smtClean="0"/>
              <a:t> e</a:t>
            </a:r>
            <a:br>
              <a:rPr lang="en-US" sz="2000" dirty="0" smtClean="0"/>
            </a:br>
            <a:r>
              <a:rPr lang="en-US" sz="2000" dirty="0" err="1" smtClean="0"/>
              <a:t>metalit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çmuar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e </a:t>
            </a:r>
            <a:r>
              <a:rPr lang="en-US" sz="2000" dirty="0" err="1" smtClean="0"/>
              <a:t>përgjithshme</a:t>
            </a:r>
            <a:r>
              <a:rPr lang="en-US" sz="2000" dirty="0" smtClean="0"/>
              <a:t> e </a:t>
            </a:r>
            <a:r>
              <a:rPr lang="en-US" sz="2000" dirty="0" err="1" smtClean="0"/>
              <a:t>legurës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sz="2000" dirty="0" err="1" smtClean="0"/>
              <a:t>Shprehe</a:t>
            </a:r>
            <a:r>
              <a:rPr lang="en-US" sz="2000" dirty="0" smtClean="0"/>
              <a:t> </a:t>
            </a:r>
            <a:r>
              <a:rPr lang="en-US" sz="2000" dirty="0" err="1" smtClean="0"/>
              <a:t>përsosshmërinë</a:t>
            </a:r>
            <a:r>
              <a:rPr lang="en-US" sz="2000" dirty="0" smtClean="0"/>
              <a:t> e </a:t>
            </a:r>
            <a:r>
              <a:rPr lang="en-US" sz="2000" dirty="0" err="1" smtClean="0"/>
              <a:t>arit</a:t>
            </a:r>
            <a:r>
              <a:rPr lang="en-US" sz="2000" dirty="0" smtClean="0"/>
              <a:t> </a:t>
            </a:r>
            <a:r>
              <a:rPr lang="en-US" sz="2000" dirty="0" err="1" smtClean="0"/>
              <a:t>prej</a:t>
            </a:r>
            <a:r>
              <a:rPr lang="en-US" sz="2000" dirty="0" smtClean="0"/>
              <a:t> 800 %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mënyrën</a:t>
            </a:r>
            <a:r>
              <a:rPr lang="en-US" sz="2000" dirty="0" smtClean="0"/>
              <a:t> </a:t>
            </a:r>
            <a:r>
              <a:rPr lang="en-US" sz="2000" dirty="0" err="1" smtClean="0"/>
              <a:t>angleze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E </a:t>
            </a:r>
            <a:r>
              <a:rPr lang="en-US" sz="2000" dirty="0" err="1" smtClean="0"/>
              <a:t>parashtrojmë</a:t>
            </a:r>
            <a:r>
              <a:rPr lang="en-US" sz="2000" dirty="0" smtClean="0"/>
              <a:t> </a:t>
            </a:r>
            <a:r>
              <a:rPr lang="en-US" sz="2000" dirty="0" err="1" smtClean="0"/>
              <a:t>proporcionin</a:t>
            </a:r>
            <a:r>
              <a:rPr lang="en-US" sz="2000" dirty="0" smtClean="0"/>
              <a:t> </a:t>
            </a:r>
            <a:r>
              <a:rPr lang="en-US" sz="2000" i="1" dirty="0" smtClean="0"/>
              <a:t>x </a:t>
            </a:r>
            <a:r>
              <a:rPr lang="en-US" sz="2000" dirty="0" smtClean="0"/>
              <a:t>: 24 = 800:1000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fitojmë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2050" name="Picture 2" descr="C:\Users\user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953000"/>
            <a:ext cx="205740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01000" cy="5940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Mjeti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argjent</a:t>
            </a:r>
            <a:r>
              <a:rPr lang="en-US" dirty="0" smtClean="0"/>
              <a:t> ka </a:t>
            </a:r>
            <a:r>
              <a:rPr lang="en-US" dirty="0" err="1" smtClean="0"/>
              <a:t>masë</a:t>
            </a:r>
            <a:r>
              <a:rPr lang="en-US" dirty="0" smtClean="0"/>
              <a:t> 400g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350g </a:t>
            </a:r>
            <a:r>
              <a:rPr lang="en-US" dirty="0" err="1" smtClean="0"/>
              <a:t>argjent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. </a:t>
            </a:r>
            <a:r>
              <a:rPr lang="en-US" dirty="0" err="1" smtClean="0"/>
              <a:t>Shprehe</a:t>
            </a:r>
            <a:r>
              <a:rPr lang="en-US" dirty="0" smtClean="0"/>
              <a:t> </a:t>
            </a:r>
            <a:r>
              <a:rPr lang="en-US" dirty="0" err="1" smtClean="0"/>
              <a:t>përsosshmërinë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 err="1" smtClean="0"/>
              <a:t>argjentit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promile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Përsosshmëria</a:t>
            </a:r>
            <a:r>
              <a:rPr lang="en-US" dirty="0" smtClean="0"/>
              <a:t> e </a:t>
            </a:r>
            <a:r>
              <a:rPr lang="en-US" dirty="0" err="1" smtClean="0"/>
              <a:t>argjentit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Mjeti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arit</a:t>
            </a:r>
            <a:r>
              <a:rPr lang="en-US" dirty="0" smtClean="0"/>
              <a:t> me </a:t>
            </a:r>
            <a:r>
              <a:rPr lang="en-US" dirty="0" err="1" smtClean="0"/>
              <a:t>masë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përgjithshme</a:t>
            </a:r>
            <a:r>
              <a:rPr lang="en-US" dirty="0" smtClean="0"/>
              <a:t> 300g </a:t>
            </a:r>
            <a:r>
              <a:rPr lang="en-US" dirty="0" err="1" smtClean="0"/>
              <a:t>përmban</a:t>
            </a:r>
            <a:r>
              <a:rPr lang="en-US" dirty="0" smtClean="0"/>
              <a:t> 249</a:t>
            </a:r>
            <a:r>
              <a:rPr lang="en-US" i="1" dirty="0" smtClean="0"/>
              <a:t>g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. </a:t>
            </a:r>
            <a:r>
              <a:rPr lang="en-US" dirty="0" err="1" smtClean="0"/>
              <a:t>Shprehe</a:t>
            </a:r>
            <a:r>
              <a:rPr lang="en-US" dirty="0" smtClean="0"/>
              <a:t> </a:t>
            </a:r>
            <a:r>
              <a:rPr lang="en-US" dirty="0" err="1" smtClean="0"/>
              <a:t>përsosshmërinë</a:t>
            </a:r>
            <a:r>
              <a:rPr lang="en-US" dirty="0" smtClean="0"/>
              <a:t> e </a:t>
            </a:r>
            <a:r>
              <a:rPr lang="en-US" dirty="0" err="1" smtClean="0"/>
              <a:t>arit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mënyra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do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shprehim</a:t>
            </a:r>
            <a:r>
              <a:rPr lang="en-US" dirty="0" smtClean="0"/>
              <a:t> </a:t>
            </a:r>
            <a:r>
              <a:rPr lang="en-US" dirty="0" err="1" smtClean="0"/>
              <a:t>përsosshmërinë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promile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përkatësisht</a:t>
            </a:r>
            <a:r>
              <a:rPr lang="en-US" dirty="0" smtClean="0"/>
              <a:t>  830 ‰ 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 descr="C:\Users\user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4571999" cy="838200"/>
          </a:xfrm>
          <a:prstGeom prst="rect">
            <a:avLst/>
          </a:prstGeom>
          <a:noFill/>
        </p:spPr>
      </p:pic>
      <p:pic>
        <p:nvPicPr>
          <p:cNvPr id="3076" name="Picture 4" descr="C:\Users\user\Desktop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495800"/>
            <a:ext cx="2106484" cy="930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382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Tani</a:t>
            </a:r>
            <a:r>
              <a:rPr lang="en-US" dirty="0" smtClean="0"/>
              <a:t> do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njehsojmë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angleze</a:t>
            </a:r>
            <a:r>
              <a:rPr lang="en-US" dirty="0" smtClean="0"/>
              <a:t>.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proporcionit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: 24 = 830 :1000 </a:t>
            </a:r>
            <a:r>
              <a:rPr lang="en-US" dirty="0" err="1" smtClean="0"/>
              <a:t>kemi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Detyra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punë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pavarur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1. </a:t>
            </a:r>
            <a:r>
              <a:rPr lang="en-US" dirty="0" err="1" smtClean="0"/>
              <a:t>Shprehe</a:t>
            </a:r>
            <a:r>
              <a:rPr lang="en-US" dirty="0" smtClean="0"/>
              <a:t> </a:t>
            </a:r>
            <a:r>
              <a:rPr lang="en-US" dirty="0" err="1" smtClean="0"/>
              <a:t>përsosshmërinë</a:t>
            </a:r>
            <a:r>
              <a:rPr lang="en-US" dirty="0" smtClean="0"/>
              <a:t> e </a:t>
            </a:r>
            <a:r>
              <a:rPr lang="en-US" dirty="0" err="1" smtClean="0"/>
              <a:t>argjendit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mënyrën</a:t>
            </a:r>
            <a:r>
              <a:rPr lang="en-US" dirty="0" smtClean="0"/>
              <a:t> </a:t>
            </a:r>
            <a:r>
              <a:rPr lang="en-US" dirty="0" err="1" smtClean="0"/>
              <a:t>angleze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590 ‰</a:t>
            </a:r>
            <a:r>
              <a:rPr lang="az-Cyrl-AZ" i="1" dirty="0" smtClean="0"/>
              <a:t/>
            </a:r>
            <a:br>
              <a:rPr lang="az-Cyrl-AZ" i="1" dirty="0" smtClean="0"/>
            </a:br>
            <a:r>
              <a:rPr lang="en-US" b="1" dirty="0" smtClean="0"/>
              <a:t>2</a:t>
            </a:r>
            <a:r>
              <a:rPr lang="az-Cyrl-AZ" b="1" dirty="0" smtClean="0"/>
              <a:t>. </a:t>
            </a:r>
            <a:r>
              <a:rPr lang="en-US" dirty="0" err="1" smtClean="0"/>
              <a:t>Përsosshmëria</a:t>
            </a:r>
            <a:r>
              <a:rPr lang="en-US" dirty="0" smtClean="0"/>
              <a:t> e </a:t>
            </a:r>
            <a:r>
              <a:rPr lang="en-US" dirty="0" err="1" smtClean="0"/>
              <a:t>arit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15,36 karat. </a:t>
            </a:r>
            <a:r>
              <a:rPr lang="en-US" dirty="0" err="1" smtClean="0"/>
              <a:t>Shprehe</a:t>
            </a:r>
            <a:r>
              <a:rPr lang="en-US" dirty="0" smtClean="0"/>
              <a:t> </a:t>
            </a:r>
            <a:r>
              <a:rPr lang="en-US" dirty="0" err="1" smtClean="0"/>
              <a:t>përsosmërisnë</a:t>
            </a:r>
            <a:r>
              <a:rPr lang="en-US" dirty="0" smtClean="0"/>
              <a:t> e </a:t>
            </a:r>
            <a:r>
              <a:rPr lang="en-US" dirty="0" err="1" smtClean="0"/>
              <a:t>arit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promil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b="1" dirty="0" smtClean="0"/>
              <a:t>3. </a:t>
            </a:r>
            <a:r>
              <a:rPr lang="en-US" dirty="0" err="1" smtClean="0"/>
              <a:t>Mjeti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arit</a:t>
            </a:r>
            <a:r>
              <a:rPr lang="en-US" dirty="0" smtClean="0"/>
              <a:t> me </a:t>
            </a:r>
            <a:r>
              <a:rPr lang="en-US" dirty="0" err="1" smtClean="0"/>
              <a:t>masë</a:t>
            </a:r>
            <a:r>
              <a:rPr lang="en-US" dirty="0" smtClean="0"/>
              <a:t> 330</a:t>
            </a:r>
            <a:r>
              <a:rPr lang="en-US" i="1" dirty="0" smtClean="0"/>
              <a:t>g </a:t>
            </a:r>
            <a:r>
              <a:rPr lang="en-US" dirty="0" err="1" smtClean="0"/>
              <a:t>përmban</a:t>
            </a:r>
            <a:r>
              <a:rPr lang="en-US" dirty="0" smtClean="0"/>
              <a:t> 198g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. </a:t>
            </a:r>
            <a:r>
              <a:rPr lang="en-US" dirty="0" err="1" smtClean="0"/>
              <a:t>Shprehe</a:t>
            </a:r>
            <a:r>
              <a:rPr lang="en-US" dirty="0" smtClean="0"/>
              <a:t> </a:t>
            </a:r>
            <a:r>
              <a:rPr lang="en-US" dirty="0" err="1" smtClean="0"/>
              <a:t>përsosmërinë</a:t>
            </a:r>
            <a:r>
              <a:rPr lang="en-US" dirty="0" smtClean="0"/>
              <a:t> e </a:t>
            </a:r>
            <a:r>
              <a:rPr lang="en-US" dirty="0" err="1" smtClean="0"/>
              <a:t>arit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az-Cyrl-AZ" dirty="0" smtClean="0"/>
              <a:t>а)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promile</a:t>
            </a:r>
            <a:r>
              <a:rPr lang="en-US" dirty="0" smtClean="0"/>
              <a:t>; b)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angleze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 4. </a:t>
            </a:r>
            <a:r>
              <a:rPr lang="en-US" dirty="0" err="1" smtClean="0"/>
              <a:t>Mjeti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argjendit</a:t>
            </a:r>
            <a:r>
              <a:rPr lang="en-US" dirty="0" smtClean="0"/>
              <a:t> me </a:t>
            </a:r>
            <a:r>
              <a:rPr lang="en-US" dirty="0" err="1" smtClean="0"/>
              <a:t>masë</a:t>
            </a:r>
            <a:r>
              <a:rPr lang="en-US" dirty="0" smtClean="0"/>
              <a:t> 250g </a:t>
            </a:r>
            <a:r>
              <a:rPr lang="en-US" dirty="0" err="1" smtClean="0"/>
              <a:t>përmban</a:t>
            </a:r>
            <a:r>
              <a:rPr lang="en-US" dirty="0" smtClean="0"/>
              <a:t> 105g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. </a:t>
            </a:r>
            <a:r>
              <a:rPr lang="en-US" dirty="0" err="1" smtClean="0"/>
              <a:t>Shprehe</a:t>
            </a:r>
            <a:r>
              <a:rPr lang="en-US" dirty="0" smtClean="0"/>
              <a:t> </a:t>
            </a:r>
            <a:r>
              <a:rPr lang="en-US" dirty="0" err="1" smtClean="0"/>
              <a:t>përsosmërinë</a:t>
            </a:r>
            <a:r>
              <a:rPr lang="en-US" dirty="0" smtClean="0"/>
              <a:t> e </a:t>
            </a:r>
            <a:r>
              <a:rPr lang="en-US" dirty="0" err="1" smtClean="0"/>
              <a:t>argjendit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az-Cyrl-AZ" dirty="0" smtClean="0"/>
              <a:t>а)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promile</a:t>
            </a:r>
            <a:r>
              <a:rPr lang="en-US" dirty="0" smtClean="0"/>
              <a:t>; b)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angleze</a:t>
            </a:r>
            <a:endParaRPr lang="en-US" dirty="0"/>
          </a:p>
        </p:txBody>
      </p:sp>
      <p:pic>
        <p:nvPicPr>
          <p:cNvPr id="4098" name="Picture 2" descr="C:\Users\user\Desktop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2286000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Njehsimi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masës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pastër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përgjithshme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njehsimin</a:t>
            </a:r>
            <a:r>
              <a:rPr lang="en-US" dirty="0" smtClean="0"/>
              <a:t> e </a:t>
            </a:r>
            <a:r>
              <a:rPr lang="en-US" dirty="0" err="1" smtClean="0"/>
              <a:t>masës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pastër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metalit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çmuar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njohura</a:t>
            </a:r>
            <a:r>
              <a:rPr lang="en-US" dirty="0" smtClean="0"/>
              <a:t> </a:t>
            </a:r>
            <a:r>
              <a:rPr lang="en-US" dirty="0" err="1" smtClean="0"/>
              <a:t>përsosmëria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shqyrtojmë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shembuj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 descr="C:\Users\user\Desktop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352800"/>
            <a:ext cx="7772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</TotalTime>
  <Words>319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METALET E ÇMUARA</vt:lpstr>
      <vt:lpstr> 1. Përsosshmëria e metaleve të çmuara  </vt:lpstr>
      <vt:lpstr>Slide 3</vt:lpstr>
      <vt:lpstr>Slide 4</vt:lpstr>
      <vt:lpstr>Slide 5</vt:lpstr>
      <vt:lpstr>           2. Njehsimi i përsosshmërisë  </vt:lpstr>
      <vt:lpstr>Slide 7</vt:lpstr>
      <vt:lpstr>Slide 8</vt:lpstr>
      <vt:lpstr>    3. Njehsimi i masës së pastër dhe të përgjithshme  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</cp:revision>
  <dcterms:created xsi:type="dcterms:W3CDTF">2020-03-19T16:34:05Z</dcterms:created>
  <dcterms:modified xsi:type="dcterms:W3CDTF">2020-03-20T14:23:59Z</dcterms:modified>
</cp:coreProperties>
</file>