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275FCF-78F5-460D-A735-A1997AAFE6F7}" v="4" dt="2020-03-20T14:57:09.684"/>
    <p1510:client id="{FEED955C-E685-4C95-96DA-5C725A549F9D}" v="3932" dt="2020-03-20T14:48:59.77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theme/theme1.xml" Id="rId8" /><Relationship Type="http://schemas.openxmlformats.org/officeDocument/2006/relationships/slide" Target="slides/slide2.xml" Id="rId3" /><Relationship Type="http://schemas.openxmlformats.org/officeDocument/2006/relationships/viewProps" Target="viewProps.xml" Id="rId7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presProps" Target="presProps.xml" Id="rId6" /><Relationship Type="http://schemas.microsoft.com/office/2015/10/relationships/revisionInfo" Target="revisionInfo.xml" Id="rId11" /><Relationship Type="http://schemas.openxmlformats.org/officeDocument/2006/relationships/slide" Target="slides/slide4.xml" Id="rId5" /><Relationship Type="http://schemas.openxmlformats.org/officeDocument/2006/relationships/slide" Target="slides/slide3.xml" Id="rId4" /><Relationship Type="http://schemas.openxmlformats.org/officeDocument/2006/relationships/tableStyles" Target="tableStyles.xml" Id="rId9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8">
            <a:extLst>
              <a:ext uri="{FF2B5EF4-FFF2-40B4-BE49-F238E27FC236}">
                <a16:creationId xmlns:a16="http://schemas.microsoft.com/office/drawing/2014/main" id="{6DE1DE6A-18FA-43A0-A004-A96D425A0B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0987A594-1156-4343-A6C6-0AEC0238B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4406" cy="6858000"/>
          </a:xfrm>
          <a:prstGeom prst="rect">
            <a:avLst/>
          </a:prstGeom>
          <a:ln>
            <a:noFill/>
          </a:ln>
          <a:effectLst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D6A7FED-0652-4490-BF8C-C6F27EEDD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981" y="891540"/>
            <a:ext cx="4492277" cy="507110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z="29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                                        </a:t>
            </a:r>
            <a:r>
              <a:rPr lang="en-US" sz="29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Gjuhë</a:t>
            </a:r>
            <a:r>
              <a:rPr lang="en-US" sz="2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shqipe</a:t>
            </a:r>
            <a:r>
              <a:rPr lang="en-US" sz="2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dhe</a:t>
            </a:r>
            <a:r>
              <a:rPr lang="en-US" sz="2900" b="1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900" b="1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letërsi</a:t>
            </a:r>
            <a:endParaRPr lang="en-US" sz="2900" b="1" kern="1200" dirty="0" err="1">
              <a:cs typeface="Calibri Light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A42B8551-2CBB-4D65-A9E0-120D17D50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0FF8-110A-44BD-B538-BBC96D045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100783"/>
            <a:ext cx="5077145" cy="93918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b="1" dirty="0" err="1"/>
              <a:t>Pjetër</a:t>
            </a:r>
            <a:r>
              <a:rPr lang="en-US" sz="2000" b="1" dirty="0"/>
              <a:t> Budi-"</a:t>
            </a:r>
            <a:r>
              <a:rPr lang="en-US" sz="2000" b="1" dirty="0" err="1"/>
              <a:t>Doktrina</a:t>
            </a:r>
            <a:r>
              <a:rPr lang="en-US" sz="2000" b="1" dirty="0"/>
              <a:t> e </a:t>
            </a:r>
            <a:r>
              <a:rPr lang="en-US" sz="2000" b="1" dirty="0" err="1"/>
              <a:t>Kërshten</a:t>
            </a:r>
            <a:r>
              <a:rPr lang="en-US" sz="2000" b="1" dirty="0"/>
              <a:t>"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1F3B182-ADF2-422D-A448-1D0B23F21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1" y="902110"/>
            <a:ext cx="5519595" cy="5960805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 err="1">
                <a:cs typeface="Calibri"/>
              </a:rPr>
              <a:t>Pjetër</a:t>
            </a:r>
            <a:r>
              <a:rPr lang="en-US" sz="1800" dirty="0">
                <a:cs typeface="Calibri"/>
              </a:rPr>
              <a:t> Budi </a:t>
            </a:r>
            <a:r>
              <a:rPr lang="en-US" sz="1800" dirty="0" err="1">
                <a:cs typeface="Calibri"/>
              </a:rPr>
              <a:t>na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paraqitet</a:t>
            </a:r>
            <a:r>
              <a:rPr lang="en-US" sz="1800" dirty="0">
                <a:cs typeface="Calibri"/>
              </a:rPr>
              <a:t> me </a:t>
            </a:r>
            <a:r>
              <a:rPr lang="en-US" sz="1800" dirty="0" err="1">
                <a:cs typeface="Calibri"/>
              </a:rPr>
              <a:t>një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biografi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plotë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edhe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pse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vjen</a:t>
            </a:r>
            <a:r>
              <a:rPr lang="en-US" sz="1800" dirty="0">
                <a:cs typeface="Calibri"/>
              </a:rPr>
              <a:t> pas </a:t>
            </a:r>
            <a:r>
              <a:rPr lang="en-US" sz="1800" dirty="0" err="1">
                <a:cs typeface="Calibri"/>
              </a:rPr>
              <a:t>Gjon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Buzukut</a:t>
            </a:r>
            <a:r>
              <a:rPr lang="en-US" sz="1800" dirty="0">
                <a:cs typeface="Calibri"/>
              </a:rPr>
              <a:t>. Lindi </a:t>
            </a:r>
            <a:r>
              <a:rPr lang="en-US" sz="1800" dirty="0" err="1">
                <a:cs typeface="Calibri"/>
              </a:rPr>
              <a:t>më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vitin</a:t>
            </a:r>
            <a:r>
              <a:rPr lang="en-US" sz="1800" dirty="0">
                <a:cs typeface="Calibri"/>
              </a:rPr>
              <a:t> 1566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Gurë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Bardhë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Matit</a:t>
            </a:r>
            <a:r>
              <a:rPr lang="en-US" sz="1800" dirty="0">
                <a:cs typeface="Calibri"/>
              </a:rPr>
              <a:t>,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familje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shquar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që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kohë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Skënderbeut</a:t>
            </a:r>
            <a:r>
              <a:rPr lang="en-US" sz="1800" dirty="0">
                <a:cs typeface="Calibri"/>
              </a:rPr>
              <a:t> 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rrethin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familjar</a:t>
            </a:r>
            <a:r>
              <a:rPr lang="en-US" sz="1800" dirty="0">
                <a:cs typeface="Calibri"/>
              </a:rPr>
              <a:t> mori </a:t>
            </a:r>
            <a:r>
              <a:rPr lang="en-US" sz="1800" dirty="0" err="1">
                <a:cs typeface="Calibri"/>
              </a:rPr>
              <a:t>mësimet</a:t>
            </a:r>
            <a:r>
              <a:rPr lang="en-US" sz="1800" dirty="0">
                <a:cs typeface="Calibri"/>
              </a:rPr>
              <a:t> e para, por </a:t>
            </a:r>
            <a:r>
              <a:rPr lang="en-US" sz="1800" dirty="0" err="1">
                <a:cs typeface="Calibri"/>
              </a:rPr>
              <a:t>më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shumë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mësoi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vetë</a:t>
            </a:r>
            <a:r>
              <a:rPr lang="en-US" sz="1800" dirty="0">
                <a:cs typeface="Calibri"/>
              </a:rPr>
              <a:t>, aq sa </a:t>
            </a:r>
            <a:r>
              <a:rPr lang="en-US" sz="1800" dirty="0" err="1">
                <a:cs typeface="Calibri"/>
              </a:rPr>
              <a:t>arriti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fitojë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drejtën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që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moshë</a:t>
            </a:r>
            <a:r>
              <a:rPr lang="en-US" sz="1800" dirty="0">
                <a:cs typeface="Calibri"/>
              </a:rPr>
              <a:t> 21 </a:t>
            </a:r>
            <a:r>
              <a:rPr lang="en-US" sz="1800" dirty="0" err="1">
                <a:cs typeface="Calibri"/>
              </a:rPr>
              <a:t>vjeçare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bëhet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meshtar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Kosovë</a:t>
            </a:r>
            <a:r>
              <a:rPr lang="en-US" sz="1800" dirty="0">
                <a:cs typeface="Calibri"/>
              </a:rPr>
              <a:t> e </a:t>
            </a:r>
            <a:r>
              <a:rPr lang="en-US" sz="1800" dirty="0" err="1">
                <a:cs typeface="Calibri"/>
              </a:rPr>
              <a:t>Maqedoni.Pjetër</a:t>
            </a:r>
            <a:r>
              <a:rPr lang="en-US" sz="1800" dirty="0">
                <a:cs typeface="Calibri"/>
              </a:rPr>
              <a:t> Budi </a:t>
            </a:r>
            <a:r>
              <a:rPr lang="en-US" sz="1800" dirty="0" err="1">
                <a:cs typeface="Calibri"/>
              </a:rPr>
              <a:t>zhvilloi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veprimtari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tre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dimenzionale</a:t>
            </a:r>
            <a:r>
              <a:rPr lang="en-US" sz="1800" dirty="0">
                <a:cs typeface="Calibri"/>
              </a:rPr>
              <a:t>:  </a:t>
            </a:r>
            <a:r>
              <a:rPr lang="en-US" sz="1800" dirty="0" err="1">
                <a:cs typeface="Calibri"/>
              </a:rPr>
              <a:t>si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prelat,si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krijues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dhe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veprimtar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politik</a:t>
            </a:r>
            <a:r>
              <a:rPr lang="en-US" sz="1800" dirty="0">
                <a:cs typeface="Calibri"/>
              </a:rPr>
              <a:t>.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tre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rrafshet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tregoi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origjinalitet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veprimi</a:t>
            </a:r>
            <a:r>
              <a:rPr lang="en-US" sz="1800" dirty="0">
                <a:cs typeface="Calibri"/>
              </a:rPr>
              <a:t>: </a:t>
            </a:r>
            <a:r>
              <a:rPr lang="en-US" sz="1800" dirty="0" err="1">
                <a:cs typeface="Calibri"/>
              </a:rPr>
              <a:t>reformator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fetar,krijues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produktiv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dhe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projektues</a:t>
            </a:r>
            <a:r>
              <a:rPr lang="en-US" sz="1800" dirty="0">
                <a:cs typeface="Calibri"/>
              </a:rPr>
              <a:t> I </a:t>
            </a:r>
            <a:r>
              <a:rPr lang="en-US" sz="1800" dirty="0" err="1">
                <a:cs typeface="Calibri"/>
              </a:rPr>
              <a:t>një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plani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për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kryengritje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gjithëkombëtare</a:t>
            </a:r>
            <a:r>
              <a:rPr lang="en-US" sz="1800" dirty="0">
                <a:cs typeface="Calibri"/>
              </a:rPr>
              <a:t> e </a:t>
            </a:r>
            <a:r>
              <a:rPr lang="en-US" sz="1800" dirty="0" err="1">
                <a:cs typeface="Calibri"/>
              </a:rPr>
              <a:t>ndërballkanike</a:t>
            </a:r>
            <a:r>
              <a:rPr lang="en-US" sz="1800" dirty="0">
                <a:cs typeface="Calibri"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vitin</a:t>
            </a:r>
            <a:r>
              <a:rPr lang="en-US" sz="1800" dirty="0">
                <a:cs typeface="Calibri"/>
              </a:rPr>
              <a:t> 1599 u </a:t>
            </a:r>
            <a:r>
              <a:rPr lang="en-US" sz="1800" dirty="0" err="1">
                <a:cs typeface="Calibri"/>
              </a:rPr>
              <a:t>avancua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postin</a:t>
            </a:r>
            <a:r>
              <a:rPr lang="en-US" sz="1800" dirty="0">
                <a:cs typeface="Calibri"/>
              </a:rPr>
              <a:t> e </a:t>
            </a:r>
            <a:r>
              <a:rPr lang="en-US" sz="1800" dirty="0" err="1">
                <a:cs typeface="Calibri"/>
              </a:rPr>
              <a:t>përgjithshëm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kishave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Serbisë</a:t>
            </a:r>
            <a:r>
              <a:rPr lang="en-US" sz="1800" dirty="0">
                <a:cs typeface="Calibri"/>
              </a:rPr>
              <a:t>.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këtë</a:t>
            </a:r>
            <a:r>
              <a:rPr lang="en-US" sz="1800" dirty="0">
                <a:cs typeface="Calibri"/>
              </a:rPr>
              <a:t> post </a:t>
            </a:r>
            <a:r>
              <a:rPr lang="en-US" sz="1800" dirty="0" err="1">
                <a:cs typeface="Calibri"/>
              </a:rPr>
              <a:t>shërbeu</a:t>
            </a:r>
            <a:r>
              <a:rPr lang="en-US" sz="1800" dirty="0">
                <a:cs typeface="Calibri"/>
              </a:rPr>
              <a:t> plot 17 </a:t>
            </a:r>
            <a:r>
              <a:rPr lang="en-US" sz="1800" dirty="0" err="1">
                <a:cs typeface="Calibri"/>
              </a:rPr>
              <a:t>vjet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deri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vitin</a:t>
            </a:r>
            <a:r>
              <a:rPr lang="en-US" sz="1800" dirty="0">
                <a:cs typeface="Calibri"/>
              </a:rPr>
              <a:t> 1616. Po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këtë</a:t>
            </a:r>
            <a:r>
              <a:rPr lang="en-US" sz="1800" dirty="0">
                <a:cs typeface="Calibri"/>
              </a:rPr>
              <a:t> vit u </a:t>
            </a:r>
            <a:r>
              <a:rPr lang="en-US" sz="1800" dirty="0" err="1">
                <a:cs typeface="Calibri"/>
              </a:rPr>
              <a:t>mbajt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Kuvendi</a:t>
            </a:r>
            <a:r>
              <a:rPr lang="en-US" sz="1800" dirty="0">
                <a:cs typeface="Calibri"/>
              </a:rPr>
              <a:t> I </a:t>
            </a:r>
            <a:r>
              <a:rPr lang="en-US" sz="1800" dirty="0" err="1">
                <a:cs typeface="Calibri"/>
              </a:rPr>
              <a:t>Prekuples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ku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morën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pjesë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më</a:t>
            </a:r>
            <a:r>
              <a:rPr lang="en-US" sz="1800" dirty="0">
                <a:cs typeface="Calibri"/>
              </a:rPr>
              <a:t> se 2000 </a:t>
            </a:r>
            <a:r>
              <a:rPr lang="en-US" sz="1800" dirty="0" err="1">
                <a:cs typeface="Calibri"/>
              </a:rPr>
              <a:t>delegatë</a:t>
            </a:r>
            <a:r>
              <a:rPr lang="en-US" sz="1800" dirty="0">
                <a:cs typeface="Calibri"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vitin</a:t>
            </a:r>
            <a:r>
              <a:rPr lang="en-US" sz="1800" dirty="0">
                <a:cs typeface="Calibri"/>
              </a:rPr>
              <a:t> 1618 </a:t>
            </a:r>
            <a:r>
              <a:rPr lang="en-US" sz="1800" dirty="0" err="1">
                <a:cs typeface="Calibri"/>
              </a:rPr>
              <a:t>shkoi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Romë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për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dy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qëllime</a:t>
            </a:r>
            <a:r>
              <a:rPr lang="en-US" sz="1800" dirty="0">
                <a:cs typeface="Calibri"/>
              </a:rPr>
              <a:t>: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shtrojë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kërkesat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dhe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botojë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veprat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që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kishte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bërë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gati</a:t>
            </a:r>
            <a:r>
              <a:rPr lang="en-US" sz="1800" dirty="0">
                <a:cs typeface="Calibri"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 err="1">
                <a:cs typeface="Calibri"/>
              </a:rPr>
              <a:t>Më</a:t>
            </a:r>
            <a:r>
              <a:rPr lang="en-US" sz="1800" dirty="0">
                <a:cs typeface="Calibri"/>
              </a:rPr>
              <a:t> 15 </a:t>
            </a:r>
            <a:r>
              <a:rPr lang="en-US" sz="1800" dirty="0" err="1">
                <a:cs typeface="Calibri"/>
              </a:rPr>
              <a:t>shtator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viti</a:t>
            </a:r>
            <a:r>
              <a:rPr lang="en-US" sz="1800" dirty="0">
                <a:cs typeface="Calibri"/>
              </a:rPr>
              <a:t> 1621 </a:t>
            </a:r>
            <a:r>
              <a:rPr lang="en-US" sz="1800" dirty="0" err="1">
                <a:cs typeface="Calibri"/>
              </a:rPr>
              <a:t>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shkruan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letër</a:t>
            </a:r>
            <a:r>
              <a:rPr lang="en-US" sz="1800" dirty="0">
                <a:cs typeface="Calibri"/>
              </a:rPr>
              <a:t> Kardinal </a:t>
            </a:r>
            <a:r>
              <a:rPr lang="en-US" sz="1800" dirty="0" err="1">
                <a:cs typeface="Calibri"/>
              </a:rPr>
              <a:t>Gocadinit.Letra</a:t>
            </a:r>
            <a:r>
              <a:rPr lang="en-US" sz="1800" dirty="0">
                <a:cs typeface="Calibri"/>
              </a:rPr>
              <a:t> ka </a:t>
            </a:r>
            <a:r>
              <a:rPr lang="en-US" sz="1800" dirty="0" err="1">
                <a:cs typeface="Calibri"/>
              </a:rPr>
              <a:t>rëndësi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madhe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historike</a:t>
            </a:r>
            <a:r>
              <a:rPr lang="en-US" sz="1800" dirty="0">
                <a:cs typeface="Calibri"/>
              </a:rPr>
              <a:t> se </a:t>
            </a:r>
            <a:r>
              <a:rPr lang="en-US" sz="1800" dirty="0" err="1">
                <a:cs typeface="Calibri"/>
              </a:rPr>
              <a:t>ishte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pari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dokument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që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flet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për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planin</a:t>
            </a:r>
            <a:r>
              <a:rPr lang="en-US" sz="1800" dirty="0">
                <a:cs typeface="Calibri"/>
              </a:rPr>
              <a:t> e </a:t>
            </a:r>
            <a:r>
              <a:rPr lang="en-US" sz="1800" dirty="0" err="1">
                <a:cs typeface="Calibri"/>
              </a:rPr>
              <a:t>një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kryengritje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gjithëkombëtare</a:t>
            </a:r>
            <a:r>
              <a:rPr lang="en-US" sz="1800" dirty="0">
                <a:cs typeface="Calibri"/>
              </a:rPr>
              <a:t>.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plan </a:t>
            </a:r>
            <a:r>
              <a:rPr lang="en-US" sz="1800" dirty="0" err="1">
                <a:cs typeface="Calibri"/>
              </a:rPr>
              <a:t>parasheh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pari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sulmohen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kështjellat,tregon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vendet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ku</a:t>
            </a:r>
            <a:r>
              <a:rPr lang="en-US" sz="1800" dirty="0">
                <a:cs typeface="Calibri"/>
              </a:rPr>
              <a:t> do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plas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kryengritja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dhe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numrin</a:t>
            </a:r>
            <a:r>
              <a:rPr lang="en-US" sz="1800" dirty="0">
                <a:cs typeface="Calibri"/>
              </a:rPr>
              <a:t> e </a:t>
            </a:r>
            <a:r>
              <a:rPr lang="en-US" sz="1800" dirty="0" err="1">
                <a:cs typeface="Calibri"/>
              </a:rPr>
              <a:t>ushtarëve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çdo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krahinë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që</a:t>
            </a:r>
            <a:r>
              <a:rPr lang="en-US" sz="1800" dirty="0">
                <a:cs typeface="Calibri"/>
              </a:rPr>
              <a:t> do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përfshinte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vendet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nga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Tivari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deri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Vlorë.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 err="1">
                <a:cs typeface="Calibri"/>
              </a:rPr>
              <a:t>Pjetër</a:t>
            </a:r>
            <a:r>
              <a:rPr lang="en-US" sz="1800" dirty="0">
                <a:cs typeface="Calibri"/>
              </a:rPr>
              <a:t> Budi </a:t>
            </a:r>
            <a:r>
              <a:rPr lang="en-US" sz="1800" dirty="0" err="1">
                <a:cs typeface="Calibri"/>
              </a:rPr>
              <a:t>erdh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Shqipëri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janar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vitit</a:t>
            </a:r>
            <a:r>
              <a:rPr lang="en-US" sz="1800" dirty="0">
                <a:cs typeface="Calibri"/>
              </a:rPr>
              <a:t> 1622 </a:t>
            </a:r>
            <a:r>
              <a:rPr lang="en-US" sz="1800" dirty="0" err="1">
                <a:cs typeface="Calibri"/>
              </a:rPr>
              <a:t>ku</a:t>
            </a:r>
            <a:r>
              <a:rPr lang="en-US" sz="1800" dirty="0">
                <a:cs typeface="Calibri"/>
              </a:rPr>
              <a:t> do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mbajë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një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mbledhje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cilën</a:t>
            </a:r>
            <a:r>
              <a:rPr lang="en-US" sz="1800" dirty="0">
                <a:cs typeface="Calibri"/>
              </a:rPr>
              <a:t> u </a:t>
            </a:r>
            <a:r>
              <a:rPr lang="en-US" sz="1800" dirty="0" err="1">
                <a:cs typeface="Calibri"/>
              </a:rPr>
              <a:t>vendos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që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tu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ndalohet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veprimtaria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misionarëve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huaj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sepse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nuk</a:t>
            </a:r>
            <a:r>
              <a:rPr lang="en-US" sz="1800" dirty="0">
                <a:cs typeface="Calibri"/>
              </a:rPr>
              <a:t> e </a:t>
            </a:r>
            <a:r>
              <a:rPr lang="en-US" sz="1800" dirty="0" err="1">
                <a:cs typeface="Calibri"/>
              </a:rPr>
              <a:t>njihnin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gjuhën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shqipe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dhe</a:t>
            </a:r>
            <a:r>
              <a:rPr lang="en-US" sz="1800" dirty="0">
                <a:cs typeface="Calibri"/>
              </a:rPr>
              <a:t> se </a:t>
            </a:r>
            <a:r>
              <a:rPr lang="en-US" sz="1800" dirty="0" err="1">
                <a:cs typeface="Calibri"/>
              </a:rPr>
              <a:t>bënin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veprimtari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antikombëtare</a:t>
            </a:r>
            <a:r>
              <a:rPr lang="en-US" sz="1800" dirty="0">
                <a:cs typeface="Calibri"/>
              </a:rPr>
              <a:t>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 err="1">
                <a:cs typeface="Calibri"/>
              </a:rPr>
              <a:t>Nuk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shkoi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shumë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kohë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nga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kjo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mbledhje,para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Krishtlindjeve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të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vitit</a:t>
            </a:r>
            <a:r>
              <a:rPr lang="en-US" sz="1800" dirty="0">
                <a:cs typeface="Calibri"/>
              </a:rPr>
              <a:t> 1622 Budi </a:t>
            </a:r>
            <a:r>
              <a:rPr lang="en-US" sz="1800" dirty="0" err="1">
                <a:cs typeface="Calibri"/>
              </a:rPr>
              <a:t>mbytet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aksidentalisht</a:t>
            </a:r>
            <a:r>
              <a:rPr lang="en-US" sz="1800" dirty="0">
                <a:cs typeface="Calibri"/>
              </a:rPr>
              <a:t> duke </a:t>
            </a:r>
            <a:r>
              <a:rPr lang="en-US" sz="1800" dirty="0" err="1">
                <a:cs typeface="Calibri"/>
              </a:rPr>
              <a:t>kaluar</a:t>
            </a:r>
            <a:r>
              <a:rPr lang="en-US" sz="1800" dirty="0">
                <a:cs typeface="Calibri"/>
              </a:rPr>
              <a:t> </a:t>
            </a:r>
            <a:r>
              <a:rPr lang="en-US" sz="1800" dirty="0" err="1">
                <a:cs typeface="Calibri"/>
              </a:rPr>
              <a:t>lumin</a:t>
            </a:r>
            <a:r>
              <a:rPr lang="en-US" sz="1800" dirty="0">
                <a:cs typeface="Calibri"/>
              </a:rPr>
              <a:t> Drin.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>
              <a:cs typeface="Calibri"/>
            </a:endParaRPr>
          </a:p>
        </p:txBody>
      </p:sp>
      <p:pic>
        <p:nvPicPr>
          <p:cNvPr id="5" name="Picture 5" descr="A statue of a person&#10;&#10;Description generated with high confidence">
            <a:extLst>
              <a:ext uri="{FF2B5EF4-FFF2-40B4-BE49-F238E27FC236}">
                <a16:creationId xmlns:a16="http://schemas.microsoft.com/office/drawing/2014/main" id="{6A802521-C6CE-49C3-97DF-72FD01132D6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t="5907" r="1" b="33940"/>
          <a:stretch/>
        </p:blipFill>
        <p:spPr>
          <a:xfrm>
            <a:off x="6403868" y="345289"/>
            <a:ext cx="5790054" cy="571921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822259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4B0A1-F590-4AD1-B900-FC4C26D9D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>
                <a:cs typeface="Calibri Light"/>
              </a:rPr>
              <a:t>Vepra</a:t>
            </a:r>
            <a:endParaRPr lang="en-US" sz="2000" b="1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D3B57-8BF0-48D3-95B6-9ED42A134F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73616" y="1613958"/>
            <a:ext cx="4430184" cy="395975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600" b="1" dirty="0" err="1">
                <a:cs typeface="Calibri"/>
              </a:rPr>
              <a:t>Pjetër</a:t>
            </a:r>
            <a:r>
              <a:rPr lang="en-US" sz="1600" b="1" dirty="0">
                <a:cs typeface="Calibri"/>
              </a:rPr>
              <a:t> Budi </a:t>
            </a:r>
            <a:r>
              <a:rPr lang="en-US" sz="1600" b="1" dirty="0" err="1">
                <a:cs typeface="Calibri"/>
              </a:rPr>
              <a:t>botoi</a:t>
            </a:r>
            <a:r>
              <a:rPr lang="en-US" sz="1600" b="1" dirty="0">
                <a:cs typeface="Calibri"/>
              </a:rPr>
              <a:t> 4 </a:t>
            </a:r>
            <a:r>
              <a:rPr lang="en-US" sz="1600" b="1" dirty="0" err="1">
                <a:cs typeface="Calibri"/>
              </a:rPr>
              <a:t>vepra</a:t>
            </a:r>
            <a:r>
              <a:rPr lang="en-US" sz="1600" b="1" dirty="0">
                <a:cs typeface="Calibri"/>
              </a:rPr>
              <a:t>:</a:t>
            </a:r>
          </a:p>
          <a:p>
            <a:pPr marL="0" indent="0">
              <a:buNone/>
            </a:pPr>
            <a:r>
              <a:rPr lang="en-US" sz="1400" i="1" dirty="0">
                <a:cs typeface="Calibri"/>
              </a:rPr>
              <a:t>1.Doktrina e Kërshten-1618</a:t>
            </a:r>
          </a:p>
          <a:p>
            <a:pPr marL="0" indent="0">
              <a:buNone/>
            </a:pPr>
            <a:r>
              <a:rPr lang="en-US" sz="1400" i="1" dirty="0">
                <a:cs typeface="Calibri"/>
              </a:rPr>
              <a:t>2.Pasqyra e t'rëfyemit-1621</a:t>
            </a:r>
          </a:p>
          <a:p>
            <a:pPr marL="0" indent="0">
              <a:buNone/>
            </a:pPr>
            <a:r>
              <a:rPr lang="en-US" sz="1400" i="1" dirty="0">
                <a:cs typeface="Calibri"/>
              </a:rPr>
              <a:t>3.Rituali roman-1621</a:t>
            </a:r>
          </a:p>
          <a:p>
            <a:pPr marL="0" indent="0">
              <a:buNone/>
            </a:pPr>
            <a:r>
              <a:rPr lang="en-US" sz="1400" i="1" dirty="0">
                <a:cs typeface="Calibri"/>
              </a:rPr>
              <a:t>4.Kush </a:t>
            </a:r>
            <a:r>
              <a:rPr lang="en-US" sz="1400" i="1" dirty="0" err="1">
                <a:cs typeface="Calibri"/>
              </a:rPr>
              <a:t>thotë</a:t>
            </a:r>
            <a:r>
              <a:rPr lang="en-US" sz="1400" i="1" dirty="0">
                <a:cs typeface="Calibri"/>
              </a:rPr>
              <a:t> </a:t>
            </a:r>
            <a:r>
              <a:rPr lang="en-US" sz="1400" i="1" dirty="0" err="1">
                <a:cs typeface="Calibri"/>
              </a:rPr>
              <a:t>meshë</a:t>
            </a:r>
            <a:r>
              <a:rPr lang="en-US" sz="1400" i="1" dirty="0">
                <a:cs typeface="Calibri"/>
              </a:rPr>
              <a:t> </a:t>
            </a:r>
            <a:r>
              <a:rPr lang="en-US" sz="1400" i="1" dirty="0" err="1">
                <a:cs typeface="Calibri"/>
              </a:rPr>
              <a:t>këtë</a:t>
            </a:r>
            <a:r>
              <a:rPr lang="en-US" sz="1400" i="1" dirty="0">
                <a:cs typeface="Calibri"/>
              </a:rPr>
              <a:t> </a:t>
            </a:r>
            <a:r>
              <a:rPr lang="en-US" sz="1400" i="1" dirty="0" err="1">
                <a:cs typeface="Calibri"/>
              </a:rPr>
              <a:t>kafshë</a:t>
            </a:r>
            <a:r>
              <a:rPr lang="en-US" sz="1400" i="1" dirty="0">
                <a:cs typeface="Calibri"/>
              </a:rPr>
              <a:t> </a:t>
            </a:r>
            <a:r>
              <a:rPr lang="en-US" sz="1400" i="1" dirty="0" err="1">
                <a:cs typeface="Calibri"/>
              </a:rPr>
              <a:t>duhet</a:t>
            </a:r>
            <a:r>
              <a:rPr lang="en-US" sz="1400" i="1" dirty="0">
                <a:cs typeface="Calibri"/>
              </a:rPr>
              <a:t> me shërbyem-1621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3DF4E-4F2C-485B-99B2-6C2DCE147F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93783" y="1613958"/>
            <a:ext cx="518160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400" b="1" dirty="0" err="1">
                <a:cs typeface="Calibri"/>
              </a:rPr>
              <a:t>Pjetër</a:t>
            </a:r>
            <a:r>
              <a:rPr lang="en-US" sz="1400" b="1" dirty="0">
                <a:cs typeface="Calibri"/>
              </a:rPr>
              <a:t> Budi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është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një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prozator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dhe</a:t>
            </a:r>
            <a:r>
              <a:rPr lang="en-US" sz="1400" dirty="0">
                <a:cs typeface="Calibri"/>
              </a:rPr>
              <a:t> poet </a:t>
            </a:r>
            <a:r>
              <a:rPr lang="en-US" sz="1400" dirty="0" err="1">
                <a:cs typeface="Calibri"/>
              </a:rPr>
              <a:t>më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produktiv</a:t>
            </a:r>
            <a:r>
              <a:rPr lang="en-US" sz="1400" dirty="0">
                <a:cs typeface="Calibri"/>
              </a:rPr>
              <a:t> I </a:t>
            </a:r>
            <a:r>
              <a:rPr lang="en-US" sz="1400" dirty="0" err="1">
                <a:cs typeface="Calibri"/>
              </a:rPr>
              <a:t>shekullit</a:t>
            </a:r>
            <a:r>
              <a:rPr lang="en-US" sz="1400" dirty="0">
                <a:cs typeface="Calibri"/>
              </a:rPr>
              <a:t> XVII. </a:t>
            </a:r>
            <a:r>
              <a:rPr lang="en-US" sz="1400" dirty="0" err="1">
                <a:cs typeface="Calibri"/>
              </a:rPr>
              <a:t>Proza</a:t>
            </a:r>
            <a:r>
              <a:rPr lang="en-US" sz="1400" dirty="0">
                <a:cs typeface="Calibri"/>
              </a:rPr>
              <a:t> e </a:t>
            </a:r>
            <a:r>
              <a:rPr lang="en-US" sz="1400" dirty="0" err="1">
                <a:cs typeface="Calibri"/>
              </a:rPr>
              <a:t>Budit</a:t>
            </a:r>
            <a:r>
              <a:rPr lang="en-US" sz="1400" dirty="0">
                <a:cs typeface="Calibri"/>
              </a:rPr>
              <a:t> e </a:t>
            </a:r>
            <a:r>
              <a:rPr lang="en-US" sz="1400" dirty="0" err="1">
                <a:cs typeface="Calibri"/>
              </a:rPr>
              <a:t>tipit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përkthyer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nga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italishtja</a:t>
            </a:r>
            <a:r>
              <a:rPr lang="en-US" sz="1400" dirty="0">
                <a:cs typeface="Calibri"/>
              </a:rPr>
              <a:t> e </a:t>
            </a:r>
            <a:r>
              <a:rPr lang="en-US" sz="1400" dirty="0" err="1">
                <a:cs typeface="Calibri"/>
              </a:rPr>
              <a:t>latinishtja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në</a:t>
            </a:r>
            <a:r>
              <a:rPr lang="en-US" sz="1400" dirty="0">
                <a:cs typeface="Calibri"/>
              </a:rPr>
              <a:t> </a:t>
            </a:r>
            <a:r>
              <a:rPr lang="en-US" sz="1400" dirty="0" err="1">
                <a:cs typeface="Calibri"/>
              </a:rPr>
              <a:t>origjinal</a:t>
            </a:r>
            <a:r>
              <a:rPr lang="en-US" sz="1400" dirty="0">
                <a:cs typeface="Calibri"/>
              </a:rPr>
              <a:t>.</a:t>
            </a:r>
          </a:p>
          <a:p>
            <a:r>
              <a:rPr lang="en-US" sz="1400" dirty="0">
                <a:cs typeface="Calibri"/>
              </a:rPr>
              <a:t>Si poet ka </a:t>
            </a:r>
            <a:r>
              <a:rPr lang="en-US" sz="1400" err="1">
                <a:cs typeface="Calibri"/>
              </a:rPr>
              <a:t>shkruar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më</a:t>
            </a:r>
            <a:r>
              <a:rPr lang="en-US" sz="1400" dirty="0">
                <a:cs typeface="Calibri"/>
              </a:rPr>
              <a:t> se 3200 </a:t>
            </a:r>
            <a:r>
              <a:rPr lang="en-US" sz="1400" err="1">
                <a:cs typeface="Calibri"/>
              </a:rPr>
              <a:t>vargje,motivet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janë</a:t>
            </a:r>
            <a:r>
              <a:rPr lang="en-US" sz="1400" dirty="0">
                <a:cs typeface="Calibri"/>
              </a:rPr>
              <a:t> biblike </a:t>
            </a:r>
            <a:r>
              <a:rPr lang="en-US" sz="1400" err="1">
                <a:cs typeface="Calibri"/>
              </a:rPr>
              <a:t>dhe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personale</a:t>
            </a:r>
            <a:r>
              <a:rPr lang="en-US" sz="1400" dirty="0">
                <a:cs typeface="Calibri"/>
              </a:rPr>
              <a:t>. Ato biblike </a:t>
            </a:r>
            <a:r>
              <a:rPr lang="en-US" sz="1400" err="1">
                <a:cs typeface="Calibri"/>
              </a:rPr>
              <a:t>janë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nga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Dhjata</a:t>
            </a:r>
            <a:r>
              <a:rPr lang="en-US" sz="1400" dirty="0">
                <a:cs typeface="Calibri"/>
              </a:rPr>
              <a:t> e </a:t>
            </a:r>
            <a:r>
              <a:rPr lang="en-US" sz="1400" err="1">
                <a:cs typeface="Calibri"/>
              </a:rPr>
              <a:t>vjetër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dhe</a:t>
            </a:r>
            <a:r>
              <a:rPr lang="en-US" sz="1400" dirty="0">
                <a:cs typeface="Calibri"/>
              </a:rPr>
              <a:t> e re, e </a:t>
            </a:r>
            <a:r>
              <a:rPr lang="en-US" sz="1400" err="1">
                <a:cs typeface="Calibri"/>
              </a:rPr>
              <a:t>kemi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këtu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motivin</a:t>
            </a:r>
            <a:r>
              <a:rPr lang="en-US" sz="1400" dirty="0">
                <a:cs typeface="Calibri"/>
              </a:rPr>
              <a:t> e </a:t>
            </a:r>
            <a:r>
              <a:rPr lang="en-US" sz="1400" err="1">
                <a:cs typeface="Calibri"/>
              </a:rPr>
              <a:t>vëllavrasjes</a:t>
            </a:r>
            <a:r>
              <a:rPr lang="en-US" sz="1400" dirty="0">
                <a:cs typeface="Calibri"/>
              </a:rPr>
              <a:t>, </a:t>
            </a:r>
            <a:r>
              <a:rPr lang="en-US" sz="1400" err="1">
                <a:cs typeface="Calibri"/>
              </a:rPr>
              <a:t>Kaini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vret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vëllanë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Abelin,motivin</a:t>
            </a:r>
            <a:r>
              <a:rPr lang="en-US" sz="1400" dirty="0">
                <a:cs typeface="Calibri"/>
              </a:rPr>
              <a:t> e </a:t>
            </a:r>
            <a:r>
              <a:rPr lang="en-US" sz="1400" err="1">
                <a:cs typeface="Calibri"/>
              </a:rPr>
              <a:t>vajeve,Shën</a:t>
            </a:r>
            <a:r>
              <a:rPr lang="en-US" sz="1400" dirty="0">
                <a:cs typeface="Calibri"/>
              </a:rPr>
              <a:t> Maria </a:t>
            </a:r>
            <a:r>
              <a:rPr lang="en-US" sz="1400" err="1">
                <a:cs typeface="Calibri"/>
              </a:rPr>
              <a:t>vajton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birin</a:t>
            </a:r>
            <a:r>
              <a:rPr lang="en-US" sz="1400" dirty="0">
                <a:cs typeface="Calibri"/>
              </a:rPr>
              <a:t> Kristin.</a:t>
            </a:r>
          </a:p>
          <a:p>
            <a:r>
              <a:rPr lang="en-US" sz="1400" dirty="0">
                <a:cs typeface="Calibri"/>
              </a:rPr>
              <a:t>Nga </a:t>
            </a:r>
            <a:r>
              <a:rPr lang="en-US" sz="1400" err="1">
                <a:cs typeface="Calibri"/>
              </a:rPr>
              <a:t>poezitë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personale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më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shquara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janë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ato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poetikës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letrare</a:t>
            </a:r>
            <a:r>
              <a:rPr lang="en-US" sz="1400" dirty="0">
                <a:cs typeface="Calibri"/>
              </a:rPr>
              <a:t>: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aktit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frymëzimit</a:t>
            </a:r>
            <a:r>
              <a:rPr lang="en-US" sz="1400" dirty="0">
                <a:cs typeface="Calibri"/>
              </a:rPr>
              <a:t>,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aktit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krijimit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zgjedhjes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së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motivit</a:t>
            </a:r>
            <a:r>
              <a:rPr lang="en-US" sz="1400" dirty="0">
                <a:cs typeface="Calibri"/>
              </a:rPr>
              <a:t>.</a:t>
            </a:r>
          </a:p>
          <a:p>
            <a:r>
              <a:rPr lang="en-US" sz="1400" err="1">
                <a:cs typeface="Calibri"/>
              </a:rPr>
              <a:t>Pjetër</a:t>
            </a:r>
            <a:r>
              <a:rPr lang="en-US" sz="1400" dirty="0">
                <a:cs typeface="Calibri"/>
              </a:rPr>
              <a:t> Budi </a:t>
            </a:r>
            <a:r>
              <a:rPr lang="en-US" sz="1400" err="1">
                <a:cs typeface="Calibri"/>
              </a:rPr>
              <a:t>përdor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vargun</a:t>
            </a:r>
            <a:r>
              <a:rPr lang="en-US" sz="1400" dirty="0">
                <a:cs typeface="Calibri"/>
              </a:rPr>
              <a:t> 8 </a:t>
            </a:r>
            <a:r>
              <a:rPr lang="en-US" sz="1400" err="1">
                <a:cs typeface="Calibri"/>
              </a:rPr>
              <a:t>rrokësh</a:t>
            </a:r>
            <a:r>
              <a:rPr lang="en-US" sz="1400" dirty="0">
                <a:cs typeface="Calibri"/>
              </a:rPr>
              <a:t>.</a:t>
            </a:r>
          </a:p>
          <a:p>
            <a:r>
              <a:rPr lang="en-US" sz="1400" err="1">
                <a:cs typeface="Calibri"/>
              </a:rPr>
              <a:t>Luftoi</a:t>
            </a:r>
            <a:r>
              <a:rPr lang="en-US" sz="1400" dirty="0">
                <a:cs typeface="Calibri"/>
              </a:rPr>
              <a:t> me </a:t>
            </a:r>
            <a:r>
              <a:rPr lang="en-US" sz="1400" err="1">
                <a:cs typeface="Calibri"/>
              </a:rPr>
              <a:t>shpirt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për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fenë</a:t>
            </a:r>
            <a:r>
              <a:rPr lang="en-US" sz="1400" dirty="0">
                <a:cs typeface="Calibri"/>
              </a:rPr>
              <a:t> e </a:t>
            </a:r>
            <a:r>
              <a:rPr lang="en-US" sz="1400" err="1">
                <a:cs typeface="Calibri"/>
              </a:rPr>
              <a:t>atdhenë</a:t>
            </a:r>
            <a:r>
              <a:rPr lang="en-US" sz="1400" dirty="0">
                <a:cs typeface="Calibri"/>
              </a:rPr>
              <a:t>, </a:t>
            </a:r>
            <a:r>
              <a:rPr lang="en-US" sz="1400" err="1">
                <a:cs typeface="Calibri"/>
              </a:rPr>
              <a:t>mbetet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si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një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nga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figurat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më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patriotike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dhe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më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tragjike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të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letërsisë</a:t>
            </a:r>
            <a:r>
              <a:rPr lang="en-US" sz="1400" dirty="0">
                <a:cs typeface="Calibri"/>
              </a:rPr>
              <a:t> </a:t>
            </a:r>
            <a:r>
              <a:rPr lang="en-US" sz="1400" err="1">
                <a:cs typeface="Calibri"/>
              </a:rPr>
              <a:t>shqiptare</a:t>
            </a:r>
            <a:r>
              <a:rPr lang="en-US" sz="1400" dirty="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717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89856-2ECF-4091-AA77-C919AEBD6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2397"/>
          </a:xfrm>
        </p:spPr>
        <p:txBody>
          <a:bodyPr/>
          <a:lstStyle/>
          <a:p>
            <a:r>
              <a:rPr lang="en-US" sz="2000" b="1" u="sng" dirty="0" err="1">
                <a:highlight>
                  <a:srgbClr val="C0C0C0"/>
                </a:highlight>
                <a:cs typeface="Calibri Light"/>
              </a:rPr>
              <a:t>Detyrë</a:t>
            </a:r>
            <a:r>
              <a:rPr lang="en-US" sz="2000" b="1" u="sng" dirty="0">
                <a:highlight>
                  <a:srgbClr val="C0C0C0"/>
                </a:highlight>
                <a:cs typeface="Calibri Light"/>
              </a:rPr>
              <a:t> </a:t>
            </a:r>
            <a:r>
              <a:rPr lang="en-US" sz="2000" b="1" u="sng" dirty="0" err="1">
                <a:highlight>
                  <a:srgbClr val="C0C0C0"/>
                </a:highlight>
                <a:cs typeface="Calibri Light"/>
              </a:rPr>
              <a:t>shtëpie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10FD7-01B4-4D54-A261-0F19B5250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4875"/>
            <a:ext cx="10515600" cy="527208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dirty="0" err="1">
                <a:cs typeface="Calibri"/>
              </a:rPr>
              <a:t>Të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lexohet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parathënia</a:t>
            </a:r>
            <a:r>
              <a:rPr lang="en-US" sz="1600" dirty="0">
                <a:cs typeface="Calibri"/>
              </a:rPr>
              <a:t> e </a:t>
            </a:r>
            <a:r>
              <a:rPr lang="en-US" sz="1600" dirty="0" err="1">
                <a:cs typeface="Calibri"/>
              </a:rPr>
              <a:t>Doktrinës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në</a:t>
            </a:r>
            <a:r>
              <a:rPr lang="en-US" sz="1600" dirty="0">
                <a:cs typeface="Calibri"/>
              </a:rPr>
              <a:t> faq.225 </a:t>
            </a:r>
            <a:r>
              <a:rPr lang="en-US" sz="1600" dirty="0" err="1">
                <a:cs typeface="Calibri"/>
              </a:rPr>
              <a:t>në</a:t>
            </a:r>
            <a:r>
              <a:rPr lang="en-US" sz="1600" dirty="0">
                <a:cs typeface="Calibri"/>
              </a:rPr>
              <a:t> </a:t>
            </a:r>
            <a:r>
              <a:rPr lang="en-US" sz="1600" dirty="0" err="1">
                <a:cs typeface="Calibri"/>
              </a:rPr>
              <a:t>origjinal</a:t>
            </a:r>
            <a:r>
              <a:rPr lang="en-US" sz="1600" dirty="0">
                <a:cs typeface="Calibri"/>
              </a:rPr>
              <a:t>.</a:t>
            </a:r>
          </a:p>
          <a:p>
            <a:endParaRPr lang="en-US" sz="1600" dirty="0">
              <a:cs typeface="Calibri"/>
            </a:endParaRPr>
          </a:p>
          <a:p>
            <a:endParaRPr lang="en-US" sz="1600" dirty="0">
              <a:cs typeface="Calibri"/>
            </a:endParaRPr>
          </a:p>
          <a:p>
            <a:endParaRPr lang="en-US" sz="1600" dirty="0">
              <a:cs typeface="Calibri"/>
            </a:endParaRPr>
          </a:p>
          <a:p>
            <a:endParaRPr lang="en-US" sz="1600" dirty="0">
              <a:cs typeface="Calibri"/>
            </a:endParaRPr>
          </a:p>
          <a:p>
            <a:endParaRPr lang="en-US" sz="1600" dirty="0">
              <a:cs typeface="Calibri"/>
            </a:endParaRPr>
          </a:p>
          <a:p>
            <a:pPr marL="0" indent="0">
              <a:buNone/>
            </a:pPr>
            <a:r>
              <a:rPr lang="en-US" sz="1200" dirty="0"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                                                       </a:t>
            </a:r>
            <a:r>
              <a:rPr lang="en-US" sz="1200" b="1" dirty="0">
                <a:cs typeface="Calibri"/>
              </a:rPr>
              <a:t> Material I </a:t>
            </a:r>
            <a:r>
              <a:rPr lang="en-US" sz="1200" b="1" dirty="0" err="1">
                <a:cs typeface="Calibri"/>
              </a:rPr>
              <a:t>përgatitur</a:t>
            </a:r>
            <a:r>
              <a:rPr lang="en-US" sz="1200" b="1" dirty="0">
                <a:cs typeface="Calibri"/>
              </a:rPr>
              <a:t> </a:t>
            </a:r>
            <a:r>
              <a:rPr lang="en-US" sz="1200" b="1" dirty="0" err="1">
                <a:cs typeface="Calibri"/>
              </a:rPr>
              <a:t>për</a:t>
            </a:r>
            <a:r>
              <a:rPr lang="en-US" sz="1200" b="1" dirty="0">
                <a:cs typeface="Calibri"/>
              </a:rPr>
              <a:t> </a:t>
            </a:r>
            <a:r>
              <a:rPr lang="en-US" sz="1200" b="1" dirty="0" err="1">
                <a:cs typeface="Calibri"/>
              </a:rPr>
              <a:t>vitin</a:t>
            </a:r>
            <a:r>
              <a:rPr lang="en-US" sz="1200" b="1" dirty="0">
                <a:cs typeface="Calibri"/>
              </a:rPr>
              <a:t> e </a:t>
            </a:r>
            <a:r>
              <a:rPr lang="en-US" sz="1200" b="1" dirty="0" err="1">
                <a:cs typeface="Calibri"/>
              </a:rPr>
              <a:t>parë</a:t>
            </a:r>
            <a:r>
              <a:rPr lang="en-US" sz="1200" b="1" dirty="0">
                <a:cs typeface="Calibri"/>
              </a:rPr>
              <a:t> </a:t>
            </a:r>
            <a:r>
              <a:rPr lang="en-US" sz="1200" b="1" dirty="0" err="1">
                <a:cs typeface="Calibri"/>
              </a:rPr>
              <a:t>ekonomi</a:t>
            </a:r>
          </a:p>
          <a:p>
            <a:pPr marL="0" indent="0">
              <a:buNone/>
            </a:pPr>
            <a:r>
              <a:rPr lang="en-US" sz="1200" b="1" dirty="0">
                <a:cs typeface="Calibri"/>
              </a:rPr>
              <a:t>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  Prof. </a:t>
            </a:r>
            <a:r>
              <a:rPr lang="en-US" sz="1200" b="1" dirty="0" err="1">
                <a:cs typeface="Calibri"/>
              </a:rPr>
              <a:t>Fatime</a:t>
            </a:r>
            <a:r>
              <a:rPr lang="en-US" sz="1200" b="1" dirty="0">
                <a:cs typeface="Calibri"/>
              </a:rPr>
              <a:t> </a:t>
            </a:r>
            <a:r>
              <a:rPr lang="en-US" sz="1200" b="1" dirty="0" err="1">
                <a:cs typeface="Calibri"/>
              </a:rPr>
              <a:t>Xheladini</a:t>
            </a:r>
            <a:r>
              <a:rPr lang="en-US" sz="1200" dirty="0">
                <a:cs typeface="Calibri"/>
              </a:rPr>
              <a:t>                                   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39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                                        Gjuhë shqipe dhe letërsi</vt:lpstr>
      <vt:lpstr>Pjetër Budi-"Doktrina e Kërshten"</vt:lpstr>
      <vt:lpstr>Vepra</vt:lpstr>
      <vt:lpstr>Detyrë shtëpie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666</cp:revision>
  <dcterms:created xsi:type="dcterms:W3CDTF">2013-07-15T20:26:40Z</dcterms:created>
  <dcterms:modified xsi:type="dcterms:W3CDTF">2020-03-20T14:57:12Z</dcterms:modified>
</cp:coreProperties>
</file>