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MODALS PERFECT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5943600"/>
            <a:ext cx="5257800" cy="1066800"/>
          </a:xfrm>
        </p:spPr>
        <p:txBody>
          <a:bodyPr>
            <a:normAutofit/>
          </a:bodyPr>
          <a:lstStyle/>
          <a:p>
            <a:r>
              <a:rPr lang="sq-AL" dirty="0" smtClean="0"/>
              <a:t>Prof.</a:t>
            </a:r>
            <a:r>
              <a:rPr lang="en-US" dirty="0" smtClean="0"/>
              <a:t>SEMIAL FAZLI</a:t>
            </a:r>
            <a:endParaRPr lang="sq-AL" dirty="0" smtClean="0"/>
          </a:p>
          <a:p>
            <a:r>
              <a:rPr lang="sq-AL" dirty="0" smtClean="0"/>
              <a:t>E-mail</a:t>
            </a:r>
            <a:r>
              <a:rPr lang="en-US" dirty="0" smtClean="0"/>
              <a:t>:semial.ajdini@live.com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MAY / MIGHT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001000" cy="4846320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SUBJECT + MAY/MIGHT HAVE + PAST PARTICIPLE</a:t>
            </a:r>
          </a:p>
          <a:p>
            <a:endParaRPr lang="en-US" dirty="0" smtClean="0"/>
          </a:p>
          <a:p>
            <a:r>
              <a:rPr lang="en-US" dirty="0" smtClean="0"/>
              <a:t>WE use May/Might have to show that we are not sure about something in the past.</a:t>
            </a:r>
          </a:p>
          <a:p>
            <a:endParaRPr lang="en-US" dirty="0" smtClean="0"/>
          </a:p>
          <a:p>
            <a:r>
              <a:rPr lang="en-US" dirty="0" smtClean="0"/>
              <a:t>Example: John is very absent-minded. 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might have</a:t>
            </a:r>
            <a:r>
              <a:rPr lang="en-US" dirty="0" smtClean="0"/>
              <a:t> forgotten about the meeting.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SHOULD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153400" cy="4855536"/>
          </a:xfrm>
        </p:spPr>
        <p:txBody>
          <a:bodyPr/>
          <a:lstStyle/>
          <a:p>
            <a:r>
              <a:rPr lang="en-US" dirty="0" smtClean="0"/>
              <a:t>SUBJECT + SHOULD HAVE + PAST PARTICIPLE</a:t>
            </a:r>
          </a:p>
          <a:p>
            <a:endParaRPr lang="en-US" dirty="0" smtClean="0"/>
          </a:p>
          <a:p>
            <a:r>
              <a:rPr lang="en-US" dirty="0" smtClean="0"/>
              <a:t>We use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should have </a:t>
            </a:r>
            <a:r>
              <a:rPr lang="en-US" dirty="0" smtClean="0"/>
              <a:t>to show that something we were expecting did not happen. ( example: Dad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should have been </a:t>
            </a:r>
            <a:r>
              <a:rPr lang="en-US" dirty="0" smtClean="0"/>
              <a:t>home by now. It’s very late.)</a:t>
            </a:r>
          </a:p>
          <a:p>
            <a:endParaRPr lang="en-US" dirty="0" smtClean="0"/>
          </a:p>
          <a:p>
            <a:r>
              <a:rPr lang="en-US" dirty="0" smtClean="0"/>
              <a:t>We use should have to criticize our own or someone else’s behavior. ( example: You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shouldn’t have spent</a:t>
            </a:r>
            <a:r>
              <a:rPr lang="en-US" dirty="0" smtClean="0"/>
              <a:t> so much money on clothes.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COULD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SUBJECT + COULD HAVE + PAST PARTICIPLE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We use could have to show that we are not sure about something in the past. ( Example: The material art instructor was not at the gym. 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could have been</a:t>
            </a:r>
            <a:r>
              <a:rPr lang="en-US" dirty="0" smtClean="0"/>
              <a:t> ill.)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We use could have also to say that something was possible in the past, but that it didn’t happen. ( Example: She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could have sung </a:t>
            </a:r>
            <a:r>
              <a:rPr lang="en-US" dirty="0" smtClean="0"/>
              <a:t>in the competition, but her parents didn’t allow her to.)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Can’t / couldn’t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153400" cy="48555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SUBJECT + CAN’T/COULDN’T HAVE + PAST PARTICIPLE</a:t>
            </a:r>
          </a:p>
          <a:p>
            <a:endParaRPr lang="en-US" sz="2400" dirty="0" smtClean="0"/>
          </a:p>
          <a:p>
            <a:r>
              <a:rPr lang="en-US" sz="2400" dirty="0" smtClean="0"/>
              <a:t>We use can’t/couldn’t have to show that we are sure that something is not true about the past.</a:t>
            </a:r>
          </a:p>
          <a:p>
            <a:endParaRPr lang="en-US" sz="2400" dirty="0" smtClean="0"/>
          </a:p>
          <a:p>
            <a:r>
              <a:rPr lang="en-US" sz="2400" dirty="0" smtClean="0"/>
              <a:t>Example: She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can’t have been</a:t>
            </a:r>
            <a:r>
              <a:rPr lang="en-US" sz="2400" dirty="0" smtClean="0"/>
              <a:t> on holiday yesterday. I saw her at work.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Must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 MUST HAVE + PAST PARTICIPLE</a:t>
            </a:r>
          </a:p>
          <a:p>
            <a:endParaRPr lang="en-US" dirty="0" smtClean="0"/>
          </a:p>
          <a:p>
            <a:r>
              <a:rPr lang="en-US" dirty="0" smtClean="0"/>
              <a:t>We use must have to show that we are sure that something is true about the past.</a:t>
            </a:r>
          </a:p>
          <a:p>
            <a:endParaRPr lang="en-US" dirty="0" smtClean="0"/>
          </a:p>
          <a:p>
            <a:r>
              <a:rPr lang="en-US" dirty="0" smtClean="0"/>
              <a:t>Example: I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must have been </a:t>
            </a:r>
            <a:r>
              <a:rPr lang="en-US" dirty="0" smtClean="0"/>
              <a:t>asleep because I didn’t hear you come in.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Would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 WOULD HAVE + past participle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use would have to say that we were willing to do something, but that we didn’t d it.</a:t>
            </a:r>
          </a:p>
          <a:p>
            <a:endParaRPr lang="en-US" dirty="0" smtClean="0"/>
          </a:p>
          <a:p>
            <a:r>
              <a:rPr lang="en-US" dirty="0" smtClean="0"/>
              <a:t>Example: I know you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would have come </a:t>
            </a:r>
            <a:r>
              <a:rPr lang="en-US" dirty="0" smtClean="0"/>
              <a:t>dancing with me if you hadn’t been so tired.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338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MODALS PERFECT</vt:lpstr>
      <vt:lpstr>MAY / MIGHT HAVE</vt:lpstr>
      <vt:lpstr>SHOULD HAVE</vt:lpstr>
      <vt:lpstr>COULD HAVE</vt:lpstr>
      <vt:lpstr>Can’t / couldn’t have</vt:lpstr>
      <vt:lpstr>Must have</vt:lpstr>
      <vt:lpstr>Would have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MODALS PERFECT</dc:title>
  <dc:creator>semial ajdini</dc:creator>
  <cp:lastModifiedBy>Burim</cp:lastModifiedBy>
  <cp:revision>8</cp:revision>
  <dcterms:created xsi:type="dcterms:W3CDTF">2006-08-16T00:00:00Z</dcterms:created>
  <dcterms:modified xsi:type="dcterms:W3CDTF">2020-03-22T18:38:42Z</dcterms:modified>
</cp:coreProperties>
</file>