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59FB-D443-4BCC-9755-D21FF3A8F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299"/>
          </a:xfrm>
        </p:spPr>
        <p:txBody>
          <a:bodyPr/>
          <a:lstStyle/>
          <a:p>
            <a:r>
              <a:rPr lang="en-US" dirty="0"/>
              <a:t>L</a:t>
            </a:r>
            <a:r>
              <a:rPr lang="sq-AL" dirty="0"/>
              <a:t>ënda</a:t>
            </a:r>
            <a:r>
              <a:rPr lang="en-US" dirty="0"/>
              <a:t>: </a:t>
            </a:r>
            <a:r>
              <a:rPr lang="en-US" dirty="0" err="1"/>
              <a:t>Logjika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aksiomatike</a:t>
            </a:r>
            <a:r>
              <a:rPr lang="en-US" dirty="0"/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0E620-02A2-4FF1-A7A2-32A83D840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2383" y="4050833"/>
            <a:ext cx="2650434" cy="1096899"/>
          </a:xfrm>
        </p:spPr>
        <p:txBody>
          <a:bodyPr/>
          <a:lstStyle/>
          <a:p>
            <a:r>
              <a:rPr lang="en-US" dirty="0"/>
              <a:t>Prof: </a:t>
            </a:r>
            <a:r>
              <a:rPr lang="en-US" dirty="0" err="1"/>
              <a:t>Xhenete</a:t>
            </a:r>
            <a:r>
              <a:rPr lang="en-US" dirty="0"/>
              <a:t> Ademi</a:t>
            </a:r>
          </a:p>
        </p:txBody>
      </p:sp>
    </p:spTree>
    <p:extLst>
      <p:ext uri="{BB962C8B-B14F-4D97-AF65-F5344CB8AC3E}">
        <p14:creationId xmlns:p14="http://schemas.microsoft.com/office/powerpoint/2010/main" val="250376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33D6C-DA06-472B-A760-6EABDB63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aksiomatike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F7662-4C95-4A13-A2A3-C4881ECF1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34085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askiomatike</a:t>
            </a:r>
            <a:r>
              <a:rPr lang="en-US" dirty="0"/>
              <a:t> </a:t>
            </a:r>
            <a:r>
              <a:rPr lang="sq-AL" dirty="0"/>
              <a:t>ë</a:t>
            </a:r>
            <a:r>
              <a:rPr lang="en-US" dirty="0" err="1"/>
              <a:t>sht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dedukative</a:t>
            </a:r>
            <a:r>
              <a:rPr lang="en-US" dirty="0"/>
              <a:t> per v</a:t>
            </a:r>
            <a:r>
              <a:rPr lang="sq-AL" dirty="0"/>
              <a:t>ë</a:t>
            </a:r>
            <a:r>
              <a:rPr lang="en-US" dirty="0" err="1"/>
              <a:t>rtetimin</a:t>
            </a:r>
            <a:r>
              <a:rPr lang="en-US" dirty="0"/>
              <a:t> e </a:t>
            </a:r>
            <a:r>
              <a:rPr lang="en-US" dirty="0" err="1"/>
              <a:t>pohimeve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v</a:t>
            </a:r>
            <a:r>
              <a:rPr lang="sq-AL" dirty="0"/>
              <a:t>ë</a:t>
            </a:r>
            <a:r>
              <a:rPr lang="en-US" dirty="0" err="1"/>
              <a:t>rteta</a:t>
            </a:r>
            <a:r>
              <a:rPr lang="en-US" dirty="0"/>
              <a:t> q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shprehin</a:t>
            </a:r>
            <a:r>
              <a:rPr lang="en-US" dirty="0"/>
              <a:t> </a:t>
            </a:r>
            <a:r>
              <a:rPr lang="en-US" dirty="0" err="1"/>
              <a:t>ligjshm</a:t>
            </a:r>
            <a:r>
              <a:rPr lang="sq-AL" dirty="0"/>
              <a:t>ë</a:t>
            </a:r>
            <a:r>
              <a:rPr lang="en-US" dirty="0" err="1"/>
              <a:t>ri</a:t>
            </a:r>
            <a:r>
              <a:rPr lang="en-US" dirty="0"/>
              <a:t> ne </a:t>
            </a:r>
            <a:r>
              <a:rPr lang="en-US" dirty="0" err="1"/>
              <a:t>ndonj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fush</a:t>
            </a:r>
            <a:r>
              <a:rPr lang="sq-AL" dirty="0"/>
              <a:t>ë </a:t>
            </a:r>
            <a:r>
              <a:rPr lang="en-US" dirty="0"/>
              <a:t>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hulumtimit</a:t>
            </a:r>
            <a:r>
              <a:rPr lang="en-US" dirty="0"/>
              <a:t>.</a:t>
            </a:r>
          </a:p>
          <a:p>
            <a:r>
              <a:rPr lang="en-US" dirty="0"/>
              <a:t>Per </a:t>
            </a:r>
            <a:r>
              <a:rPr lang="en-US" dirty="0" err="1"/>
              <a:t>dallim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metodat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, me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i </a:t>
            </a:r>
            <a:r>
              <a:rPr lang="en-US" dirty="0" err="1"/>
              <a:t>zbulojme</a:t>
            </a:r>
            <a:r>
              <a:rPr lang="en-US" dirty="0"/>
              <a:t> </a:t>
            </a:r>
            <a:r>
              <a:rPr lang="en-US" dirty="0" err="1"/>
              <a:t>pohimet</a:t>
            </a:r>
            <a:r>
              <a:rPr lang="en-US" dirty="0"/>
              <a:t> e v</a:t>
            </a:r>
            <a:r>
              <a:rPr lang="sq-AL" dirty="0"/>
              <a:t>ë</a:t>
            </a:r>
            <a:r>
              <a:rPr lang="en-US" dirty="0" err="1"/>
              <a:t>rteta</a:t>
            </a:r>
            <a:r>
              <a:rPr lang="en-US" dirty="0"/>
              <a:t> </a:t>
            </a:r>
            <a:r>
              <a:rPr lang="en-US" dirty="0" err="1"/>
              <a:t>vec</a:t>
            </a:r>
            <a:r>
              <a:rPr lang="en-US" dirty="0"/>
              <a:t> e </a:t>
            </a:r>
            <a:r>
              <a:rPr lang="en-US" dirty="0" err="1"/>
              <a:t>vec</a:t>
            </a:r>
            <a:r>
              <a:rPr lang="en-US" dirty="0"/>
              <a:t>, </a:t>
            </a:r>
            <a:r>
              <a:rPr lang="en-US" dirty="0" err="1"/>
              <a:t>pavar</a:t>
            </a:r>
            <a:r>
              <a:rPr lang="sq-AL" dirty="0"/>
              <a:t>ë</a:t>
            </a:r>
            <a:r>
              <a:rPr lang="en-US" dirty="0" err="1"/>
              <a:t>sisht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sq-AL" dirty="0"/>
              <a:t>r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tjetri</a:t>
            </a:r>
            <a:r>
              <a:rPr lang="en-US" dirty="0"/>
              <a:t> , </a:t>
            </a:r>
            <a:r>
              <a:rPr lang="en-US" dirty="0" err="1"/>
              <a:t>medtoda</a:t>
            </a:r>
            <a:r>
              <a:rPr lang="en-US" dirty="0"/>
              <a:t> </a:t>
            </a:r>
            <a:r>
              <a:rPr lang="en-US" dirty="0" err="1"/>
              <a:t>aksiomatike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sq-AL" dirty="0"/>
              <a:t>ë</a:t>
            </a:r>
            <a:r>
              <a:rPr lang="en-US" dirty="0"/>
              <a:t>son k</a:t>
            </a:r>
            <a:r>
              <a:rPr lang="sq-AL" dirty="0"/>
              <a:t>ë</a:t>
            </a:r>
            <a:r>
              <a:rPr lang="en-US" dirty="0" err="1"/>
              <a:t>rkim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ligjeve</a:t>
            </a:r>
            <a:r>
              <a:rPr lang="en-US" dirty="0"/>
              <a:t>  </a:t>
            </a:r>
            <a:r>
              <a:rPr lang="en-US" dirty="0" err="1"/>
              <a:t>shkencore</a:t>
            </a:r>
            <a:r>
              <a:rPr lang="en-US" dirty="0"/>
              <a:t>.</a:t>
            </a:r>
          </a:p>
          <a:p>
            <a:r>
              <a:rPr lang="en-US" dirty="0" err="1"/>
              <a:t>Detyra</a:t>
            </a:r>
            <a:r>
              <a:rPr lang="en-US" dirty="0"/>
              <a:t> e </a:t>
            </a:r>
            <a:r>
              <a:rPr lang="en-US" dirty="0" err="1"/>
              <a:t>cdo</a:t>
            </a:r>
            <a:r>
              <a:rPr lang="en-US" dirty="0"/>
              <a:t> </a:t>
            </a:r>
            <a:r>
              <a:rPr lang="en-US" dirty="0" err="1"/>
              <a:t>shkence</a:t>
            </a:r>
            <a:r>
              <a:rPr lang="en-US" dirty="0"/>
              <a:t> </a:t>
            </a:r>
            <a:r>
              <a:rPr lang="sq-AL" dirty="0"/>
              <a:t>ë</a:t>
            </a:r>
            <a:r>
              <a:rPr lang="en-US" dirty="0" err="1"/>
              <a:t>sht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sqaroj</a:t>
            </a:r>
            <a:r>
              <a:rPr lang="en-US" dirty="0"/>
              <a:t> </a:t>
            </a:r>
            <a:r>
              <a:rPr lang="en-US" dirty="0" err="1"/>
              <a:t>nocionet</a:t>
            </a:r>
            <a:r>
              <a:rPr lang="en-US" dirty="0"/>
              <a:t> me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sh</a:t>
            </a:r>
            <a:r>
              <a:rPr lang="sq-AL" dirty="0"/>
              <a:t>ë</a:t>
            </a:r>
            <a:r>
              <a:rPr lang="en-US" dirty="0" err="1"/>
              <a:t>rbehet-ato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sq-AL" dirty="0"/>
              <a:t>ë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b</a:t>
            </a:r>
            <a:r>
              <a:rPr lang="sq-AL" dirty="0"/>
              <a:t>ë</a:t>
            </a:r>
            <a:r>
              <a:rPr lang="en-US" dirty="0" err="1"/>
              <a:t>jn</a:t>
            </a:r>
            <a:r>
              <a:rPr lang="sq-AL" dirty="0"/>
              <a:t>ë</a:t>
            </a:r>
            <a:r>
              <a:rPr lang="en-US" dirty="0"/>
              <a:t> me </a:t>
            </a:r>
            <a:r>
              <a:rPr lang="en-US" dirty="0" err="1"/>
              <a:t>fenomenet</a:t>
            </a:r>
            <a:r>
              <a:rPr lang="en-US" dirty="0"/>
              <a:t> q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hulumtojn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d</a:t>
            </a:r>
            <a:r>
              <a:rPr lang="sq-AL" dirty="0"/>
              <a:t>ë</a:t>
            </a:r>
            <a:r>
              <a:rPr lang="en-US" dirty="0" err="1"/>
              <a:t>shmoje</a:t>
            </a:r>
            <a:r>
              <a:rPr lang="en-US" dirty="0"/>
              <a:t> </a:t>
            </a:r>
            <a:r>
              <a:rPr lang="en-US" dirty="0" err="1"/>
              <a:t>pohimet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shprehin</a:t>
            </a:r>
            <a:r>
              <a:rPr lang="en-US" dirty="0"/>
              <a:t> </a:t>
            </a:r>
            <a:r>
              <a:rPr lang="en-US" dirty="0" err="1"/>
              <a:t>ligjet</a:t>
            </a:r>
            <a:r>
              <a:rPr lang="en-US" dirty="0"/>
              <a:t> ne </a:t>
            </a:r>
            <a:r>
              <a:rPr lang="en-US" dirty="0" err="1"/>
              <a:t>fushat</a:t>
            </a:r>
            <a:r>
              <a:rPr lang="en-US" dirty="0"/>
              <a:t> q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studion</a:t>
            </a:r>
            <a:r>
              <a:rPr lang="en-US" dirty="0"/>
              <a:t> ajo. Me </a:t>
            </a:r>
            <a:r>
              <a:rPr lang="en-US" dirty="0" err="1"/>
              <a:t>sqaarimin</a:t>
            </a:r>
            <a:r>
              <a:rPr lang="en-US" dirty="0"/>
              <a:t> e </a:t>
            </a:r>
            <a:r>
              <a:rPr lang="en-US" dirty="0" err="1"/>
              <a:t>nocionev</a:t>
            </a:r>
            <a:r>
              <a:rPr lang="en-US" dirty="0"/>
              <a:t> </a:t>
            </a:r>
            <a:r>
              <a:rPr lang="en-US" dirty="0" err="1"/>
              <a:t>zbatohet</a:t>
            </a:r>
            <a:r>
              <a:rPr lang="en-US" dirty="0"/>
              <a:t> </a:t>
            </a:r>
            <a:r>
              <a:rPr lang="en-US" dirty="0" err="1"/>
              <a:t>veprimi</a:t>
            </a:r>
            <a:r>
              <a:rPr lang="en-US" dirty="0"/>
              <a:t> </a:t>
            </a:r>
            <a:r>
              <a:rPr lang="en-US" dirty="0" err="1"/>
              <a:t>logjik</a:t>
            </a:r>
            <a:r>
              <a:rPr lang="en-US" dirty="0"/>
              <a:t> DEFINICIONIT, </a:t>
            </a:r>
            <a:r>
              <a:rPr lang="en-US" dirty="0" err="1"/>
              <a:t>nd</a:t>
            </a:r>
            <a:r>
              <a:rPr lang="sq-AL" dirty="0"/>
              <a:t>ë</a:t>
            </a:r>
            <a:r>
              <a:rPr lang="en-US" dirty="0" err="1"/>
              <a:t>rsa</a:t>
            </a:r>
            <a:r>
              <a:rPr lang="en-US" dirty="0"/>
              <a:t> per v</a:t>
            </a:r>
            <a:r>
              <a:rPr lang="sq-AL" dirty="0"/>
              <a:t>ë</a:t>
            </a:r>
            <a:r>
              <a:rPr lang="en-US" dirty="0" err="1"/>
              <a:t>rtetimin</a:t>
            </a:r>
            <a:r>
              <a:rPr lang="en-US" dirty="0"/>
              <a:t> e </a:t>
            </a:r>
            <a:r>
              <a:rPr lang="en-US" dirty="0" err="1"/>
              <a:t>pohimeve</a:t>
            </a:r>
            <a:r>
              <a:rPr lang="en-US" dirty="0"/>
              <a:t> </a:t>
            </a:r>
            <a:r>
              <a:rPr lang="en-US" dirty="0" err="1"/>
              <a:t>shfritezohen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- DESHMI.</a:t>
            </a:r>
          </a:p>
        </p:txBody>
      </p:sp>
    </p:spTree>
    <p:extLst>
      <p:ext uri="{BB962C8B-B14F-4D97-AF65-F5344CB8AC3E}">
        <p14:creationId xmlns:p14="http://schemas.microsoft.com/office/powerpoint/2010/main" val="347619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F934-D711-4513-889F-CC9ACF180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Zbatimi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D6DFA-0940-46FA-8868-DB280ED20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Zbatimi</a:t>
            </a:r>
            <a:r>
              <a:rPr lang="en-US" dirty="0"/>
              <a:t>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sq-AL" dirty="0"/>
              <a:t>ë</a:t>
            </a:r>
            <a:r>
              <a:rPr lang="en-US" dirty="0"/>
              <a:t>s </a:t>
            </a:r>
            <a:r>
              <a:rPr lang="en-US" dirty="0" err="1"/>
              <a:t>aksiomatike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fush</a:t>
            </a:r>
            <a:r>
              <a:rPr lang="sq-AL" dirty="0"/>
              <a:t>ë</a:t>
            </a:r>
            <a:r>
              <a:rPr lang="en-US" dirty="0"/>
              <a:t>n e </a:t>
            </a:r>
            <a:r>
              <a:rPr lang="en-US" dirty="0" err="1"/>
              <a:t>caktuar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shkencave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sq-AL" dirty="0"/>
              <a:t>ë</a:t>
            </a:r>
            <a:r>
              <a:rPr lang="en-US" dirty="0"/>
              <a:t>son </a:t>
            </a:r>
            <a:r>
              <a:rPr lang="en-US" dirty="0" err="1"/>
              <a:t>krijimin</a:t>
            </a:r>
            <a:r>
              <a:rPr lang="en-US" dirty="0"/>
              <a:t> e </a:t>
            </a:r>
            <a:r>
              <a:rPr lang="en-US" dirty="0" err="1"/>
              <a:t>sistemit</a:t>
            </a:r>
            <a:r>
              <a:rPr lang="en-US" dirty="0"/>
              <a:t> </a:t>
            </a:r>
            <a:r>
              <a:rPr lang="en-US" dirty="0" err="1"/>
              <a:t>aksiomatik</a:t>
            </a:r>
            <a:r>
              <a:rPr lang="en-US" dirty="0"/>
              <a:t>.</a:t>
            </a:r>
          </a:p>
          <a:p>
            <a:r>
              <a:rPr lang="en-US" dirty="0"/>
              <a:t>Per </a:t>
            </a:r>
            <a:r>
              <a:rPr lang="en-US" dirty="0" err="1"/>
              <a:t>funksionimin</a:t>
            </a:r>
            <a:r>
              <a:rPr lang="en-US" dirty="0"/>
              <a:t> e </a:t>
            </a:r>
            <a:r>
              <a:rPr lang="en-US" dirty="0" err="1"/>
              <a:t>metod</a:t>
            </a:r>
            <a:r>
              <a:rPr lang="sq-AL" dirty="0"/>
              <a:t>ë</a:t>
            </a:r>
            <a:r>
              <a:rPr lang="en-US" dirty="0"/>
              <a:t>s </a:t>
            </a:r>
            <a:r>
              <a:rPr lang="en-US" dirty="0" err="1"/>
              <a:t>aksiomatike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cil</a:t>
            </a:r>
            <a:r>
              <a:rPr lang="sq-AL" dirty="0"/>
              <a:t>ë</a:t>
            </a:r>
            <a:r>
              <a:rPr lang="en-US" dirty="0"/>
              <a:t>n do </a:t>
            </a:r>
            <a:r>
              <a:rPr lang="en-US" dirty="0" err="1"/>
              <a:t>qoft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fush</a:t>
            </a:r>
            <a:r>
              <a:rPr lang="sq-AL" dirty="0"/>
              <a:t>ë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k</a:t>
            </a:r>
            <a:r>
              <a:rPr lang="sq-AL" dirty="0"/>
              <a:t>ë</a:t>
            </a:r>
            <a:r>
              <a:rPr lang="en-US" dirty="0" err="1"/>
              <a:t>rkimit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 err="1"/>
              <a:t>rcaktohen</a:t>
            </a:r>
            <a:r>
              <a:rPr lang="en-US" dirty="0"/>
              <a:t> </a:t>
            </a:r>
            <a:r>
              <a:rPr lang="en-US" dirty="0" err="1"/>
              <a:t>nocionet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; </a:t>
            </a:r>
            <a:r>
              <a:rPr lang="en-US" dirty="0" err="1"/>
              <a:t>pohimet</a:t>
            </a:r>
            <a:r>
              <a:rPr lang="en-US" dirty="0"/>
              <a:t> </a:t>
            </a:r>
            <a:r>
              <a:rPr lang="en-US" dirty="0" err="1"/>
              <a:t>themelore-aksiomat</a:t>
            </a:r>
            <a:r>
              <a:rPr lang="en-US" dirty="0"/>
              <a:t>; </a:t>
            </a:r>
            <a:r>
              <a:rPr lang="en-US" dirty="0" err="1"/>
              <a:t>rregullat</a:t>
            </a:r>
            <a:r>
              <a:rPr lang="en-US" dirty="0"/>
              <a:t> e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definuarit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rregullat</a:t>
            </a:r>
            <a:r>
              <a:rPr lang="en-US" dirty="0"/>
              <a:t> e </a:t>
            </a:r>
            <a:r>
              <a:rPr lang="en-US" dirty="0" err="1"/>
              <a:t>argumentimit</a:t>
            </a:r>
            <a:r>
              <a:rPr lang="en-US" dirty="0"/>
              <a:t>.</a:t>
            </a:r>
          </a:p>
          <a:p>
            <a:r>
              <a:rPr lang="en-US" dirty="0" err="1"/>
              <a:t>Nocionet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 </a:t>
            </a:r>
            <a:r>
              <a:rPr lang="en-US" dirty="0" err="1"/>
              <a:t>jan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nocione</a:t>
            </a:r>
            <a:r>
              <a:rPr lang="en-US" dirty="0"/>
              <a:t> t</a:t>
            </a:r>
            <a:r>
              <a:rPr lang="sq-AL" dirty="0"/>
              <a:t>ë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lejohen</a:t>
            </a:r>
            <a:r>
              <a:rPr lang="en-US" dirty="0"/>
              <a:t> pa </a:t>
            </a:r>
            <a:r>
              <a:rPr lang="en-US" dirty="0" err="1"/>
              <a:t>definicion</a:t>
            </a:r>
            <a:r>
              <a:rPr lang="en-US" dirty="0"/>
              <a:t> ne </a:t>
            </a:r>
            <a:r>
              <a:rPr lang="en-US" dirty="0" err="1"/>
              <a:t>ndonj</a:t>
            </a:r>
            <a:r>
              <a:rPr lang="sq-AL" dirty="0"/>
              <a:t>ë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69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CF6E9-4EEB-435D-AEFE-59E125945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Nocionet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CF6BA-30CE-4AB4-8E53-9D7551B97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Nocionet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 </a:t>
            </a:r>
            <a:r>
              <a:rPr lang="en-US" dirty="0" err="1"/>
              <a:t>jan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nocione</a:t>
            </a:r>
            <a:r>
              <a:rPr lang="en-US" dirty="0"/>
              <a:t> t</a:t>
            </a:r>
            <a:r>
              <a:rPr lang="sq-AL" dirty="0"/>
              <a:t>ë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lejohen</a:t>
            </a:r>
            <a:r>
              <a:rPr lang="en-US" dirty="0"/>
              <a:t> pa </a:t>
            </a:r>
            <a:r>
              <a:rPr lang="en-US" dirty="0" err="1"/>
              <a:t>definicion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ndonj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theksuar</a:t>
            </a:r>
            <a:r>
              <a:rPr lang="en-US" dirty="0"/>
              <a:t> se </a:t>
            </a:r>
            <a:r>
              <a:rPr lang="en-US" dirty="0" err="1"/>
              <a:t>nocionet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jan</a:t>
            </a:r>
            <a:r>
              <a:rPr lang="sq-AL" dirty="0"/>
              <a:t>ë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 </a:t>
            </a:r>
            <a:r>
              <a:rPr lang="en-US" dirty="0" err="1"/>
              <a:t>padefinueshme</a:t>
            </a:r>
            <a:r>
              <a:rPr lang="en-US" dirty="0"/>
              <a:t>, por do </a:t>
            </a:r>
            <a:r>
              <a:rPr lang="en-US" dirty="0" err="1"/>
              <a:t>jan</a:t>
            </a:r>
            <a:r>
              <a:rPr lang="sq-AL" dirty="0"/>
              <a:t>ë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padefinuara</a:t>
            </a:r>
            <a:r>
              <a:rPr lang="en-US" dirty="0"/>
              <a:t> vet</a:t>
            </a:r>
            <a:r>
              <a:rPr lang="sq-AL" dirty="0"/>
              <a:t>ë</a:t>
            </a:r>
            <a:r>
              <a:rPr lang="en-US" dirty="0"/>
              <a:t>m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caktuara</a:t>
            </a:r>
            <a:r>
              <a:rPr lang="en-US" dirty="0"/>
              <a:t>,  q</a:t>
            </a:r>
            <a:r>
              <a:rPr lang="sq-AL" dirty="0"/>
              <a:t>ë</a:t>
            </a:r>
            <a:r>
              <a:rPr lang="en-US" dirty="0"/>
              <a:t> do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thote</a:t>
            </a:r>
            <a:r>
              <a:rPr lang="en-US" dirty="0"/>
              <a:t> se, n</a:t>
            </a:r>
            <a:r>
              <a:rPr lang="sq-AL" dirty="0"/>
              <a:t>ë</a:t>
            </a:r>
            <a:r>
              <a:rPr lang="en-US" dirty="0"/>
              <a:t>se ne vend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 </a:t>
            </a:r>
            <a:r>
              <a:rPr lang="en-US" dirty="0" err="1"/>
              <a:t>zgjedhen</a:t>
            </a:r>
            <a:r>
              <a:rPr lang="en-US" dirty="0"/>
              <a:t> </a:t>
            </a:r>
            <a:r>
              <a:rPr lang="en-US" dirty="0" err="1"/>
              <a:t>nocionet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definohen</a:t>
            </a:r>
            <a:r>
              <a:rPr lang="en-US" dirty="0"/>
              <a:t> pa problem n</a:t>
            </a:r>
            <a:r>
              <a:rPr lang="sq-AL" dirty="0"/>
              <a:t>ë </a:t>
            </a:r>
            <a:r>
              <a:rPr lang="en-US" dirty="0" err="1"/>
              <a:t>ndonj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tjeter</a:t>
            </a:r>
            <a:r>
              <a:rPr lang="en-US" dirty="0"/>
              <a:t>.</a:t>
            </a:r>
          </a:p>
          <a:p>
            <a:r>
              <a:rPr lang="en-US" dirty="0"/>
              <a:t>Me </a:t>
            </a:r>
            <a:r>
              <a:rPr lang="en-US" dirty="0" err="1"/>
              <a:t>fjal</a:t>
            </a:r>
            <a:r>
              <a:rPr lang="sq-AL" dirty="0"/>
              <a:t>ë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jan</a:t>
            </a:r>
            <a:r>
              <a:rPr lang="sq-AL" dirty="0"/>
              <a:t>ë</a:t>
            </a:r>
            <a:r>
              <a:rPr lang="en-US" dirty="0"/>
              <a:t> t</a:t>
            </a:r>
            <a:r>
              <a:rPr lang="sq-AL" dirty="0"/>
              <a:t>ë </a:t>
            </a:r>
            <a:r>
              <a:rPr lang="en-US" dirty="0"/>
              <a:t>pa </a:t>
            </a:r>
            <a:r>
              <a:rPr lang="en-US" dirty="0" err="1"/>
              <a:t>definueshme</a:t>
            </a:r>
            <a:r>
              <a:rPr lang="en-US" dirty="0"/>
              <a:t>, por </a:t>
            </a:r>
            <a:r>
              <a:rPr lang="en-US" dirty="0" err="1"/>
              <a:t>jan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pa </a:t>
            </a:r>
            <a:r>
              <a:rPr lang="en-US" dirty="0" err="1"/>
              <a:t>definuara</a:t>
            </a:r>
            <a:r>
              <a:rPr lang="en-US" dirty="0"/>
              <a:t> vet</a:t>
            </a:r>
            <a:r>
              <a:rPr lang="sq-AL" dirty="0"/>
              <a:t>ë</a:t>
            </a:r>
            <a:r>
              <a:rPr lang="en-US" dirty="0"/>
              <a:t>m ne </a:t>
            </a:r>
            <a:r>
              <a:rPr lang="en-US" dirty="0" err="1"/>
              <a:t>sistemin</a:t>
            </a:r>
            <a:r>
              <a:rPr lang="en-US" dirty="0"/>
              <a:t> e dh</a:t>
            </a:r>
            <a:r>
              <a:rPr lang="sq-AL" dirty="0"/>
              <a:t>ë</a:t>
            </a:r>
            <a:r>
              <a:rPr lang="en-US" dirty="0"/>
              <a:t>n</a:t>
            </a:r>
            <a:r>
              <a:rPr lang="sq-AL" dirty="0"/>
              <a:t>ë</a:t>
            </a:r>
            <a:r>
              <a:rPr lang="en-US" dirty="0"/>
              <a:t> me q</a:t>
            </a:r>
            <a:r>
              <a:rPr lang="sq-AL" dirty="0"/>
              <a:t>ë</a:t>
            </a:r>
            <a:r>
              <a:rPr lang="en-US" dirty="0" err="1"/>
              <a:t>llim</a:t>
            </a:r>
            <a:r>
              <a:rPr lang="en-US" dirty="0"/>
              <a:t> q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q-AL" dirty="0"/>
              <a:t> </a:t>
            </a:r>
            <a:r>
              <a:rPr lang="en-US" dirty="0" err="1"/>
              <a:t>ket</a:t>
            </a:r>
            <a:r>
              <a:rPr lang="en-US" dirty="0"/>
              <a:t> v</a:t>
            </a:r>
            <a:r>
              <a:rPr lang="sq-AL" dirty="0"/>
              <a:t>ë</a:t>
            </a:r>
            <a:r>
              <a:rPr lang="en-US" dirty="0" err="1"/>
              <a:t>shtiresive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 err="1"/>
              <a:t>rmendura</a:t>
            </a:r>
            <a:r>
              <a:rPr lang="en-US" dirty="0"/>
              <a:t>- </a:t>
            </a:r>
            <a:r>
              <a:rPr lang="en-US" dirty="0" err="1"/>
              <a:t>rrotullimi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rrethin</a:t>
            </a:r>
            <a:r>
              <a:rPr lang="en-US" dirty="0"/>
              <a:t> </a:t>
            </a:r>
            <a:r>
              <a:rPr lang="en-US" dirty="0" err="1"/>
              <a:t>magjik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kthehet</a:t>
            </a:r>
            <a:r>
              <a:rPr lang="en-US" dirty="0"/>
              <a:t> </a:t>
            </a:r>
            <a:r>
              <a:rPr lang="en-US" dirty="0" err="1"/>
              <a:t>mbrapa</a:t>
            </a:r>
            <a:r>
              <a:rPr lang="en-US" dirty="0"/>
              <a:t> </a:t>
            </a:r>
            <a:r>
              <a:rPr lang="en-US" dirty="0" err="1"/>
              <a:t>deri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pakufi</a:t>
            </a:r>
            <a:r>
              <a:rPr lang="en-US" dirty="0"/>
              <a:t> e </a:t>
            </a:r>
            <a:r>
              <a:rPr lang="en-US" dirty="0" err="1"/>
              <a:t>njejta</a:t>
            </a:r>
            <a:r>
              <a:rPr lang="en-US" dirty="0"/>
              <a:t> </a:t>
            </a:r>
            <a:r>
              <a:rPr lang="en-US" dirty="0" err="1"/>
              <a:t>vlen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</a:t>
            </a:r>
            <a:r>
              <a:rPr lang="en-US" dirty="0" err="1"/>
              <a:t>aksiomat</a:t>
            </a:r>
            <a:r>
              <a:rPr lang="en-US" dirty="0"/>
              <a:t>. </a:t>
            </a:r>
          </a:p>
          <a:p>
            <a:r>
              <a:rPr lang="en-US" dirty="0" err="1"/>
              <a:t>Arisoteli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pari</a:t>
            </a:r>
            <a:r>
              <a:rPr lang="en-US" dirty="0"/>
              <a:t> </a:t>
            </a:r>
            <a:r>
              <a:rPr lang="en-US" dirty="0" err="1"/>
              <a:t>zbatoi</a:t>
            </a:r>
            <a:r>
              <a:rPr lang="en-US" dirty="0"/>
              <a:t> </a:t>
            </a:r>
            <a:r>
              <a:rPr lang="en-US" dirty="0" err="1"/>
              <a:t>meto</a:t>
            </a:r>
            <a:r>
              <a:rPr lang="sq-AL" dirty="0"/>
              <a:t>dë</a:t>
            </a:r>
            <a:r>
              <a:rPr lang="en-US" dirty="0"/>
              <a:t>n </a:t>
            </a:r>
            <a:r>
              <a:rPr lang="en-US" dirty="0" err="1"/>
              <a:t>aksiomatike</a:t>
            </a:r>
            <a:r>
              <a:rPr lang="en-US" dirty="0"/>
              <a:t> ne </a:t>
            </a:r>
            <a:r>
              <a:rPr lang="en-US" dirty="0" err="1"/>
              <a:t>logjik</a:t>
            </a:r>
            <a:r>
              <a:rPr lang="sq-AL" dirty="0"/>
              <a:t>ë</a:t>
            </a:r>
            <a:r>
              <a:rPr lang="en-US" dirty="0"/>
              <a:t>. Per </a:t>
            </a:r>
            <a:r>
              <a:rPr lang="en-US" dirty="0" err="1"/>
              <a:t>dallim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sq-AL" dirty="0"/>
              <a:t>A</a:t>
            </a:r>
            <a:r>
              <a:rPr lang="en-US" dirty="0" err="1"/>
              <a:t>risoteli</a:t>
            </a:r>
            <a:r>
              <a:rPr lang="en-US" dirty="0"/>
              <a:t> </a:t>
            </a:r>
            <a:r>
              <a:rPr lang="en-US" dirty="0" err="1"/>
              <a:t>Euklidi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sq-AL" dirty="0"/>
              <a:t>ë</a:t>
            </a:r>
            <a:r>
              <a:rPr lang="en-US" dirty="0"/>
              <a:t>n </a:t>
            </a:r>
            <a:r>
              <a:rPr lang="en-US" dirty="0" err="1"/>
              <a:t>aksiomatike</a:t>
            </a:r>
            <a:r>
              <a:rPr lang="en-US" dirty="0"/>
              <a:t> e </a:t>
            </a:r>
            <a:r>
              <a:rPr lang="en-US" dirty="0" err="1"/>
              <a:t>zbatoi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gjeometri</a:t>
            </a:r>
            <a:r>
              <a:rPr lang="en-US" dirty="0"/>
              <a:t>.</a:t>
            </a:r>
          </a:p>
          <a:p>
            <a:r>
              <a:rPr lang="en-US" dirty="0" err="1"/>
              <a:t>Pohimet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aksiomat</a:t>
            </a:r>
            <a:r>
              <a:rPr lang="en-US" dirty="0"/>
              <a:t> </a:t>
            </a:r>
            <a:r>
              <a:rPr lang="en-US" dirty="0" err="1"/>
              <a:t>jan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pohime</a:t>
            </a:r>
            <a:r>
              <a:rPr lang="en-US" dirty="0"/>
              <a:t>, v</a:t>
            </a:r>
            <a:r>
              <a:rPr lang="sq-AL" dirty="0"/>
              <a:t>ë</a:t>
            </a:r>
            <a:r>
              <a:rPr lang="en-US" dirty="0" err="1"/>
              <a:t>rtet</a:t>
            </a:r>
            <a:r>
              <a:rPr lang="sq-AL" dirty="0"/>
              <a:t>ë</a:t>
            </a:r>
            <a:r>
              <a:rPr lang="en-US" dirty="0" err="1"/>
              <a:t>sia</a:t>
            </a:r>
            <a:r>
              <a:rPr lang="en-US" dirty="0"/>
              <a:t> e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cilave</a:t>
            </a:r>
            <a:r>
              <a:rPr lang="en-US" dirty="0"/>
              <a:t> </a:t>
            </a:r>
            <a:r>
              <a:rPr lang="en-US" dirty="0" err="1"/>
              <a:t>pranohet</a:t>
            </a:r>
            <a:r>
              <a:rPr lang="en-US" dirty="0"/>
              <a:t> pa d</a:t>
            </a:r>
            <a:r>
              <a:rPr lang="sq-AL" dirty="0"/>
              <a:t>ë</a:t>
            </a:r>
            <a:r>
              <a:rPr lang="en-US" dirty="0" err="1"/>
              <a:t>shmi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733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B96F-CE7F-4437-85FE-CF13B5712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Funksionimi</a:t>
            </a:r>
            <a:r>
              <a:rPr lang="en-US" dirty="0"/>
              <a:t> I </a:t>
            </a:r>
            <a:r>
              <a:rPr lang="en-US" dirty="0" err="1"/>
              <a:t>metodes</a:t>
            </a:r>
            <a:r>
              <a:rPr lang="en-US" dirty="0"/>
              <a:t> </a:t>
            </a:r>
            <a:r>
              <a:rPr lang="en-US" dirty="0" err="1"/>
              <a:t>aksiomatike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6A362-6DA3-4F07-B40A-8B063464D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</a:t>
            </a:r>
            <a:r>
              <a:rPr lang="en-US" dirty="0" err="1"/>
              <a:t>funksionimin</a:t>
            </a:r>
            <a:r>
              <a:rPr lang="en-US" dirty="0"/>
              <a:t> e </a:t>
            </a:r>
            <a:r>
              <a:rPr lang="en-US" dirty="0" err="1"/>
              <a:t>metod</a:t>
            </a:r>
            <a:r>
              <a:rPr lang="sq-AL" dirty="0"/>
              <a:t>ë</a:t>
            </a:r>
            <a:r>
              <a:rPr lang="en-US" dirty="0"/>
              <a:t>s </a:t>
            </a:r>
            <a:r>
              <a:rPr lang="en-US" dirty="0" err="1"/>
              <a:t>aksiomatike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cil</a:t>
            </a:r>
            <a:r>
              <a:rPr lang="sq-AL" dirty="0"/>
              <a:t>ë</a:t>
            </a:r>
            <a:r>
              <a:rPr lang="en-US" dirty="0"/>
              <a:t>n do </a:t>
            </a:r>
            <a:r>
              <a:rPr lang="en-US" dirty="0" err="1"/>
              <a:t>qoft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fush</a:t>
            </a:r>
            <a:r>
              <a:rPr lang="sq-AL" dirty="0"/>
              <a:t>ë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k</a:t>
            </a:r>
            <a:r>
              <a:rPr lang="sq-AL" dirty="0"/>
              <a:t>ë</a:t>
            </a:r>
            <a:r>
              <a:rPr lang="en-US" dirty="0" err="1"/>
              <a:t>rkimit</a:t>
            </a:r>
            <a:r>
              <a:rPr lang="en-US" dirty="0"/>
              <a:t> </a:t>
            </a:r>
            <a:r>
              <a:rPr lang="en-US" dirty="0" err="1"/>
              <a:t>shkencore</a:t>
            </a:r>
            <a:r>
              <a:rPr lang="en-US" dirty="0"/>
              <a:t>, </a:t>
            </a:r>
            <a:r>
              <a:rPr lang="sq-AL" dirty="0"/>
              <a:t>ë</a:t>
            </a:r>
            <a:r>
              <a:rPr lang="en-US" dirty="0" err="1"/>
              <a:t>sht</a:t>
            </a:r>
            <a:r>
              <a:rPr lang="sq-AL" dirty="0"/>
              <a:t>ë</a:t>
            </a:r>
            <a:r>
              <a:rPr lang="en-US" dirty="0"/>
              <a:t> e </a:t>
            </a:r>
            <a:r>
              <a:rPr lang="en-US" dirty="0" err="1"/>
              <a:t>domosdoshme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zgjedhet</a:t>
            </a:r>
            <a:r>
              <a:rPr lang="en-US" dirty="0"/>
              <a:t> </a:t>
            </a:r>
            <a:r>
              <a:rPr lang="en-US" dirty="0" err="1"/>
              <a:t>nj</a:t>
            </a:r>
            <a:r>
              <a:rPr lang="sq-AL" dirty="0"/>
              <a:t>ë</a:t>
            </a:r>
            <a:r>
              <a:rPr lang="en-US" dirty="0"/>
              <a:t> num</a:t>
            </a:r>
            <a:r>
              <a:rPr lang="sq-AL" dirty="0"/>
              <a:t>ë</a:t>
            </a:r>
            <a:r>
              <a:rPr lang="en-US" dirty="0"/>
              <a:t>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caktuar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nocioneve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, </a:t>
            </a:r>
            <a:r>
              <a:rPr lang="en-US" dirty="0" err="1"/>
              <a:t>mandej</a:t>
            </a:r>
            <a:r>
              <a:rPr lang="en-US" dirty="0"/>
              <a:t> </a:t>
            </a:r>
            <a:r>
              <a:rPr lang="en-US" dirty="0" err="1"/>
              <a:t>nj</a:t>
            </a:r>
            <a:r>
              <a:rPr lang="sq-AL" dirty="0"/>
              <a:t>ë</a:t>
            </a:r>
            <a:r>
              <a:rPr lang="en-US" dirty="0"/>
              <a:t> num</a:t>
            </a:r>
            <a:r>
              <a:rPr lang="sq-AL" dirty="0"/>
              <a:t>ë</a:t>
            </a:r>
            <a:r>
              <a:rPr lang="en-US" dirty="0"/>
              <a:t>r i </a:t>
            </a:r>
            <a:r>
              <a:rPr lang="en-US" dirty="0" err="1"/>
              <a:t>pohimeve</a:t>
            </a:r>
            <a:r>
              <a:rPr lang="en-US" dirty="0"/>
              <a:t> </a:t>
            </a:r>
            <a:r>
              <a:rPr lang="en-US" dirty="0" err="1"/>
              <a:t>themelore-aksioma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lloje</a:t>
            </a:r>
            <a:r>
              <a:rPr lang="en-US" dirty="0"/>
              <a:t> re</a:t>
            </a:r>
            <a:r>
              <a:rPr lang="sq-AL" dirty="0"/>
              <a:t>g</a:t>
            </a:r>
            <a:r>
              <a:rPr lang="en-US" dirty="0" err="1"/>
              <a:t>ullash</a:t>
            </a:r>
            <a:r>
              <a:rPr lang="en-US" dirty="0"/>
              <a:t>: </a:t>
            </a:r>
            <a:r>
              <a:rPr lang="en-US" dirty="0" err="1"/>
              <a:t>regullat</a:t>
            </a:r>
            <a:r>
              <a:rPr lang="en-US" dirty="0"/>
              <a:t> 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definuarit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regullat</a:t>
            </a:r>
            <a:r>
              <a:rPr lang="en-US" dirty="0"/>
              <a:t> e </a:t>
            </a:r>
            <a:r>
              <a:rPr lang="en-US" dirty="0" err="1"/>
              <a:t>te</a:t>
            </a:r>
            <a:r>
              <a:rPr lang="en-US" dirty="0"/>
              <a:t> v</a:t>
            </a:r>
            <a:r>
              <a:rPr lang="sq-AL" dirty="0"/>
              <a:t>ë</a:t>
            </a:r>
            <a:r>
              <a:rPr lang="en-US" dirty="0" err="1"/>
              <a:t>rtetuarit</a:t>
            </a:r>
            <a:r>
              <a:rPr lang="en-US" dirty="0"/>
              <a:t>.</a:t>
            </a:r>
          </a:p>
          <a:p>
            <a:r>
              <a:rPr lang="en-US" dirty="0"/>
              <a:t>Nj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teorem</a:t>
            </a:r>
            <a:r>
              <a:rPr lang="en-US" dirty="0"/>
              <a:t> </a:t>
            </a:r>
            <a:r>
              <a:rPr lang="sq-AL" dirty="0"/>
              <a:t>ë</a:t>
            </a:r>
            <a:r>
              <a:rPr lang="en-US" dirty="0" err="1"/>
              <a:t>sht</a:t>
            </a:r>
            <a:r>
              <a:rPr lang="sq-AL" dirty="0"/>
              <a:t>ë</a:t>
            </a:r>
            <a:r>
              <a:rPr lang="en-US" dirty="0"/>
              <a:t> e v</a:t>
            </a:r>
            <a:r>
              <a:rPr lang="sq-AL" dirty="0"/>
              <a:t>ë</a:t>
            </a:r>
            <a:r>
              <a:rPr lang="en-US" dirty="0" err="1"/>
              <a:t>rtetuar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se ajo </a:t>
            </a:r>
            <a:r>
              <a:rPr lang="en-US" dirty="0" err="1"/>
              <a:t>paraqitet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fund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nj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vargu</a:t>
            </a:r>
            <a:r>
              <a:rPr lang="en-US" dirty="0"/>
              <a:t> </a:t>
            </a:r>
            <a:r>
              <a:rPr lang="en-US" dirty="0" err="1"/>
              <a:t>pohimesh</a:t>
            </a:r>
            <a:r>
              <a:rPr lang="en-US" dirty="0"/>
              <a:t> q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paraqesin</a:t>
            </a:r>
            <a:r>
              <a:rPr lang="en-US" dirty="0"/>
              <a:t> </a:t>
            </a:r>
            <a:r>
              <a:rPr lang="en-US" dirty="0" err="1"/>
              <a:t>transformime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ndonje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aksome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teoreme</a:t>
            </a:r>
            <a:r>
              <a:rPr lang="en-US" dirty="0"/>
              <a:t> me par</a:t>
            </a:r>
            <a:r>
              <a:rPr lang="sq-AL" dirty="0"/>
              <a:t>ë</a:t>
            </a:r>
            <a:r>
              <a:rPr lang="en-US" dirty="0"/>
              <a:t>  t</a:t>
            </a:r>
            <a:r>
              <a:rPr lang="sq-AL" dirty="0"/>
              <a:t>ë</a:t>
            </a:r>
            <a:r>
              <a:rPr lang="en-US" dirty="0"/>
              <a:t> v</a:t>
            </a:r>
            <a:r>
              <a:rPr lang="sq-AL" dirty="0"/>
              <a:t>ë</a:t>
            </a:r>
            <a:r>
              <a:rPr lang="en-US" dirty="0" err="1"/>
              <a:t>rtetuar</a:t>
            </a:r>
            <a:r>
              <a:rPr lang="en-US" dirty="0"/>
              <a:t>,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lejuara</a:t>
            </a:r>
            <a:r>
              <a:rPr lang="en-US" dirty="0"/>
              <a:t> me </a:t>
            </a:r>
            <a:r>
              <a:rPr lang="en-US" dirty="0" err="1"/>
              <a:t>regullat</a:t>
            </a:r>
            <a:r>
              <a:rPr lang="en-US" dirty="0"/>
              <a:t> e </a:t>
            </a:r>
            <a:r>
              <a:rPr lang="en-US" dirty="0" err="1"/>
              <a:t>sistemit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2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D5083-BBBA-4D86-89F1-34453CC49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aksiomatik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967D5-E4D2-4E7F-AE61-36B42A0A2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Zbatimi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sq-AL" dirty="0"/>
              <a:t>ë</a:t>
            </a:r>
            <a:r>
              <a:rPr lang="en-US" dirty="0"/>
              <a:t>s </a:t>
            </a:r>
            <a:r>
              <a:rPr lang="en-US" dirty="0" err="1"/>
              <a:t>aksiomatike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ndonj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fush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hulumtuese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sq-AL" dirty="0"/>
              <a:t>ë</a:t>
            </a:r>
            <a:r>
              <a:rPr lang="en-US" dirty="0"/>
              <a:t>son </a:t>
            </a:r>
            <a:r>
              <a:rPr lang="en-US" dirty="0" err="1"/>
              <a:t>krijimin</a:t>
            </a:r>
            <a:r>
              <a:rPr lang="en-US" dirty="0"/>
              <a:t> e </a:t>
            </a:r>
            <a:r>
              <a:rPr lang="en-US" dirty="0" err="1"/>
              <a:t>sistemit</a:t>
            </a:r>
            <a:r>
              <a:rPr lang="en-US" dirty="0"/>
              <a:t> </a:t>
            </a:r>
            <a:r>
              <a:rPr lang="en-US" dirty="0" err="1"/>
              <a:t>aksiomatik</a:t>
            </a:r>
            <a:r>
              <a:rPr lang="en-US" dirty="0"/>
              <a:t> </a:t>
            </a:r>
          </a:p>
          <a:p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aksiomatik</a:t>
            </a:r>
            <a:r>
              <a:rPr lang="en-US" dirty="0"/>
              <a:t> </a:t>
            </a:r>
            <a:r>
              <a:rPr lang="en-US" dirty="0" err="1"/>
              <a:t>paraqet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r</a:t>
            </a:r>
            <a:r>
              <a:rPr lang="sq-AL" dirty="0"/>
              <a:t>ë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rigorozishte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lidhur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diturive</a:t>
            </a:r>
            <a:r>
              <a:rPr lang="en-US" dirty="0"/>
              <a:t>,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pohimet</a:t>
            </a:r>
            <a:r>
              <a:rPr lang="en-US" dirty="0"/>
              <a:t> e v</a:t>
            </a:r>
            <a:r>
              <a:rPr lang="sq-AL" dirty="0"/>
              <a:t>ë</a:t>
            </a:r>
            <a:r>
              <a:rPr lang="en-US" dirty="0" err="1"/>
              <a:t>rteta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fush</a:t>
            </a:r>
            <a:r>
              <a:rPr lang="sq-AL" dirty="0"/>
              <a:t>ë</a:t>
            </a:r>
            <a:r>
              <a:rPr lang="en-US" dirty="0"/>
              <a:t>n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aksiomatizohen</a:t>
            </a:r>
            <a:r>
              <a:rPr lang="en-US" dirty="0"/>
              <a:t> pa</a:t>
            </a:r>
            <a:r>
              <a:rPr lang="sq-AL" dirty="0"/>
              <a:t>t</a:t>
            </a:r>
            <a:r>
              <a:rPr lang="en-US" dirty="0"/>
              <a:t>jet</a:t>
            </a:r>
            <a:r>
              <a:rPr lang="sq-AL" dirty="0"/>
              <a:t>ë</a:t>
            </a:r>
            <a:r>
              <a:rPr lang="en-US" dirty="0"/>
              <a:t>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rrjedhin</a:t>
            </a:r>
            <a:r>
              <a:rPr lang="en-US" dirty="0"/>
              <a:t> </a:t>
            </a:r>
            <a:r>
              <a:rPr lang="en-US" dirty="0" err="1"/>
              <a:t>nj</a:t>
            </a:r>
            <a:r>
              <a:rPr lang="sq-AL" dirty="0"/>
              <a:t>ë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tjetrit</a:t>
            </a:r>
            <a:r>
              <a:rPr lang="en-US" dirty="0"/>
              <a:t>.</a:t>
            </a:r>
          </a:p>
          <a:p>
            <a:r>
              <a:rPr lang="en-US" dirty="0" err="1"/>
              <a:t>Rregullat</a:t>
            </a:r>
            <a:r>
              <a:rPr lang="en-US" dirty="0"/>
              <a:t> e </a:t>
            </a:r>
            <a:r>
              <a:rPr lang="en-US" dirty="0" err="1"/>
              <a:t>definimit</a:t>
            </a:r>
            <a:r>
              <a:rPr lang="en-US" dirty="0"/>
              <a:t> </a:t>
            </a:r>
            <a:r>
              <a:rPr lang="en-US" dirty="0" err="1"/>
              <a:t>jan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udh</a:t>
            </a:r>
            <a:r>
              <a:rPr lang="sq-AL" dirty="0"/>
              <a:t>ë</a:t>
            </a:r>
            <a:r>
              <a:rPr lang="en-US" dirty="0" err="1"/>
              <a:t>zime</a:t>
            </a:r>
            <a:r>
              <a:rPr lang="en-US" dirty="0"/>
              <a:t> q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lajm</a:t>
            </a:r>
            <a:r>
              <a:rPr lang="sq-AL" dirty="0"/>
              <a:t>ë</a:t>
            </a:r>
            <a:r>
              <a:rPr lang="en-US" dirty="0" err="1"/>
              <a:t>rojne</a:t>
            </a:r>
            <a:r>
              <a:rPr lang="en-US" dirty="0"/>
              <a:t> n</a:t>
            </a:r>
            <a:r>
              <a:rPr lang="sq-AL" dirty="0"/>
              <a:t>ë </a:t>
            </a:r>
            <a:r>
              <a:rPr lang="en-US" dirty="0" err="1"/>
              <a:t>cil</a:t>
            </a:r>
            <a:r>
              <a:rPr lang="sq-AL" dirty="0"/>
              <a:t>ë</a:t>
            </a:r>
            <a:r>
              <a:rPr lang="en-US" dirty="0"/>
              <a:t>n m</a:t>
            </a:r>
            <a:r>
              <a:rPr lang="sq-AL" dirty="0"/>
              <a:t>ë</a:t>
            </a:r>
            <a:r>
              <a:rPr lang="en-US" dirty="0" err="1"/>
              <a:t>nyre</a:t>
            </a:r>
            <a:r>
              <a:rPr lang="en-US" dirty="0"/>
              <a:t> do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sqarohen</a:t>
            </a:r>
            <a:r>
              <a:rPr lang="en-US" dirty="0"/>
              <a:t> </a:t>
            </a:r>
            <a:r>
              <a:rPr lang="en-US" dirty="0" err="1"/>
              <a:t>nocionet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me </a:t>
            </a:r>
            <a:r>
              <a:rPr lang="en-US" dirty="0" err="1"/>
              <a:t>ndimen</a:t>
            </a:r>
            <a:r>
              <a:rPr lang="en-US" dirty="0"/>
              <a:t> e t</a:t>
            </a:r>
            <a:r>
              <a:rPr lang="sq-AL" dirty="0"/>
              <a:t>ë</a:t>
            </a:r>
            <a:r>
              <a:rPr lang="en-US" dirty="0"/>
              <a:t> pareve.</a:t>
            </a:r>
          </a:p>
          <a:p>
            <a:r>
              <a:rPr lang="en-US" dirty="0" err="1"/>
              <a:t>Rregullat</a:t>
            </a:r>
            <a:r>
              <a:rPr lang="en-US" dirty="0"/>
              <a:t> e v</a:t>
            </a:r>
            <a:r>
              <a:rPr lang="sq-AL" dirty="0"/>
              <a:t>ë</a:t>
            </a:r>
            <a:r>
              <a:rPr lang="en-US" dirty="0" err="1"/>
              <a:t>rtetimit</a:t>
            </a:r>
            <a:r>
              <a:rPr lang="en-US" dirty="0"/>
              <a:t> </a:t>
            </a:r>
            <a:r>
              <a:rPr lang="en-US" dirty="0" err="1"/>
              <a:t>jan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instruksione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</a:t>
            </a:r>
            <a:r>
              <a:rPr lang="en-US" dirty="0" err="1"/>
              <a:t>nxjerjen</a:t>
            </a:r>
            <a:r>
              <a:rPr lang="en-US" dirty="0"/>
              <a:t> e </a:t>
            </a:r>
            <a:r>
              <a:rPr lang="en-US" dirty="0" err="1"/>
              <a:t>pohimeve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v</a:t>
            </a:r>
            <a:r>
              <a:rPr lang="sq-AL" dirty="0"/>
              <a:t>ë</a:t>
            </a:r>
            <a:r>
              <a:rPr lang="en-US" dirty="0" err="1"/>
              <a:t>rteta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aksiomave</a:t>
            </a:r>
            <a:r>
              <a:rPr lang="en-US" dirty="0"/>
              <a:t>.</a:t>
            </a:r>
          </a:p>
          <a:p>
            <a:r>
              <a:rPr lang="en-US" dirty="0" err="1"/>
              <a:t>Pohimet</a:t>
            </a:r>
            <a:r>
              <a:rPr lang="en-US" dirty="0"/>
              <a:t>, v</a:t>
            </a:r>
            <a:r>
              <a:rPr lang="sq-AL" dirty="0"/>
              <a:t>ë</a:t>
            </a:r>
            <a:r>
              <a:rPr lang="en-US" dirty="0" err="1"/>
              <a:t>rtetesia</a:t>
            </a:r>
            <a:r>
              <a:rPr lang="en-US" dirty="0"/>
              <a:t> e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cilave</a:t>
            </a:r>
            <a:r>
              <a:rPr lang="en-US" dirty="0"/>
              <a:t> </a:t>
            </a:r>
            <a:r>
              <a:rPr lang="en-US" dirty="0" err="1"/>
              <a:t>nxiret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v</a:t>
            </a:r>
            <a:r>
              <a:rPr lang="sq-AL" dirty="0"/>
              <a:t>ë</a:t>
            </a:r>
            <a:r>
              <a:rPr lang="en-US" dirty="0" err="1"/>
              <a:t>rtetesise</a:t>
            </a:r>
            <a:r>
              <a:rPr lang="en-US" dirty="0"/>
              <a:t> s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aksiomave</a:t>
            </a:r>
            <a:r>
              <a:rPr lang="en-US" dirty="0"/>
              <a:t>, </a:t>
            </a:r>
            <a:r>
              <a:rPr lang="en-US" dirty="0" err="1"/>
              <a:t>quhen</a:t>
            </a:r>
            <a:r>
              <a:rPr lang="en-US" dirty="0"/>
              <a:t> </a:t>
            </a:r>
            <a:r>
              <a:rPr lang="en-US" dirty="0" err="1"/>
              <a:t>teorema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61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745-B0FC-4E29-916C-74374387D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Aksome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teorem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AD20F-A1BF-49C4-9134-76B3AB528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Nj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teorem</a:t>
            </a:r>
            <a:r>
              <a:rPr lang="en-US" dirty="0"/>
              <a:t> </a:t>
            </a:r>
            <a:r>
              <a:rPr lang="sq-AL" dirty="0"/>
              <a:t>ë</a:t>
            </a:r>
            <a:r>
              <a:rPr lang="en-US" dirty="0" err="1"/>
              <a:t>sht</a:t>
            </a:r>
            <a:r>
              <a:rPr lang="sq-AL" dirty="0"/>
              <a:t>ë</a:t>
            </a:r>
            <a:r>
              <a:rPr lang="en-US" dirty="0"/>
              <a:t> e v</a:t>
            </a:r>
            <a:r>
              <a:rPr lang="sq-AL" dirty="0"/>
              <a:t>ë</a:t>
            </a:r>
            <a:r>
              <a:rPr lang="en-US" dirty="0" err="1"/>
              <a:t>rtetuar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se ajo </a:t>
            </a:r>
            <a:r>
              <a:rPr lang="en-US" dirty="0" err="1"/>
              <a:t>paraqitet</a:t>
            </a:r>
            <a:r>
              <a:rPr lang="en-US" dirty="0"/>
              <a:t> ne fund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nj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vargu</a:t>
            </a:r>
            <a:r>
              <a:rPr lang="en-US" dirty="0"/>
              <a:t> </a:t>
            </a:r>
            <a:r>
              <a:rPr lang="en-US" dirty="0" err="1"/>
              <a:t>pohimesh</a:t>
            </a:r>
            <a:r>
              <a:rPr lang="en-US" dirty="0"/>
              <a:t> q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paraqesin</a:t>
            </a:r>
            <a:r>
              <a:rPr lang="en-US" dirty="0"/>
              <a:t> </a:t>
            </a:r>
            <a:r>
              <a:rPr lang="en-US" dirty="0" err="1"/>
              <a:t>transformime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ndonj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aksome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teoreme</a:t>
            </a:r>
            <a:r>
              <a:rPr lang="en-US" dirty="0"/>
              <a:t> m</a:t>
            </a:r>
            <a:r>
              <a:rPr lang="sq-AL" dirty="0"/>
              <a:t>ë</a:t>
            </a:r>
            <a:r>
              <a:rPr lang="en-US" dirty="0"/>
              <a:t> par</a:t>
            </a:r>
            <a:r>
              <a:rPr lang="sq-AL" dirty="0"/>
              <a:t>ë</a:t>
            </a:r>
            <a:r>
              <a:rPr lang="en-US" dirty="0"/>
              <a:t>  t</a:t>
            </a:r>
            <a:r>
              <a:rPr lang="sq-AL" dirty="0"/>
              <a:t>ë</a:t>
            </a:r>
            <a:r>
              <a:rPr lang="en-US" dirty="0"/>
              <a:t> v</a:t>
            </a:r>
            <a:r>
              <a:rPr lang="sq-AL" dirty="0"/>
              <a:t>ë</a:t>
            </a:r>
            <a:r>
              <a:rPr lang="en-US" dirty="0" err="1"/>
              <a:t>rtetuar</a:t>
            </a:r>
            <a:r>
              <a:rPr lang="en-US" dirty="0"/>
              <a:t>,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lejuara</a:t>
            </a:r>
            <a:r>
              <a:rPr lang="en-US" dirty="0"/>
              <a:t> me </a:t>
            </a:r>
            <a:r>
              <a:rPr lang="en-US" dirty="0" err="1"/>
              <a:t>regullat</a:t>
            </a:r>
            <a:r>
              <a:rPr lang="en-US" dirty="0"/>
              <a:t> e </a:t>
            </a:r>
            <a:r>
              <a:rPr lang="en-US" dirty="0" err="1"/>
              <a:t>sistemit</a:t>
            </a:r>
            <a:r>
              <a:rPr lang="en-US" dirty="0"/>
              <a:t>. </a:t>
            </a:r>
          </a:p>
          <a:p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aksiomatik</a:t>
            </a:r>
            <a:r>
              <a:rPr lang="en-US" dirty="0"/>
              <a:t> </a:t>
            </a:r>
            <a:r>
              <a:rPr lang="en-US" dirty="0" err="1"/>
              <a:t>paraqet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r</a:t>
            </a:r>
            <a:r>
              <a:rPr lang="sq-AL" dirty="0"/>
              <a:t>ë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rigorozishte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lidhur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diturive</a:t>
            </a:r>
            <a:r>
              <a:rPr lang="en-US" dirty="0"/>
              <a:t>,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pohimet</a:t>
            </a:r>
            <a:r>
              <a:rPr lang="en-US" dirty="0"/>
              <a:t> e </a:t>
            </a:r>
            <a:r>
              <a:rPr lang="en-US" dirty="0" err="1"/>
              <a:t>verteta</a:t>
            </a:r>
            <a:r>
              <a:rPr lang="en-US" dirty="0"/>
              <a:t> ne </a:t>
            </a:r>
            <a:r>
              <a:rPr lang="en-US" dirty="0" err="1"/>
              <a:t>fushen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aksiomatizohen</a:t>
            </a:r>
            <a:r>
              <a:rPr lang="en-US" dirty="0"/>
              <a:t> </a:t>
            </a:r>
            <a:r>
              <a:rPr lang="en-US" dirty="0" err="1"/>
              <a:t>pajet</a:t>
            </a:r>
            <a:r>
              <a:rPr lang="sq-AL" dirty="0"/>
              <a:t>ë</a:t>
            </a:r>
            <a:r>
              <a:rPr lang="en-US" dirty="0"/>
              <a:t>r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rrjedhin</a:t>
            </a:r>
            <a:r>
              <a:rPr lang="en-US" dirty="0"/>
              <a:t> </a:t>
            </a:r>
            <a:r>
              <a:rPr lang="en-US" dirty="0" err="1"/>
              <a:t>nj</a:t>
            </a:r>
            <a:r>
              <a:rPr lang="sq-AL" dirty="0"/>
              <a:t>ë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tjetrit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209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813</Words>
  <Application>Microsoft Office PowerPoint</Application>
  <PresentationFormat>Ekran i gjerë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Titujt e diapozitivave</vt:lpstr>
      </vt:variant>
      <vt:variant>
        <vt:i4>7</vt:i4>
      </vt:variant>
    </vt:vector>
  </HeadingPairs>
  <TitlesOfParts>
    <vt:vector size="8" baseType="lpstr">
      <vt:lpstr>Facet</vt:lpstr>
      <vt:lpstr>Lënda: Logjika. Metoda aksiomatike.</vt:lpstr>
      <vt:lpstr>Metoda aksiomatike </vt:lpstr>
      <vt:lpstr>Zbatimi i metodes</vt:lpstr>
      <vt:lpstr>Nocionet themelore </vt:lpstr>
      <vt:lpstr>Funksionimi I metodes aksiomatike </vt:lpstr>
      <vt:lpstr>Sistemi aksiomatik </vt:lpstr>
      <vt:lpstr>Aksome ose teorem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Lënda: Logjika. Metoda aksiomatike.</dc:title>
  <dc:creator>elmedina ademi</dc:creator>
  <cp:lastModifiedBy>ademixheneta67@gmail.com</cp:lastModifiedBy>
  <cp:revision>12</cp:revision>
  <dcterms:created xsi:type="dcterms:W3CDTF">2020-03-19T17:43:47Z</dcterms:created>
  <dcterms:modified xsi:type="dcterms:W3CDTF">2020-03-19T19:33:04Z</dcterms:modified>
</cp:coreProperties>
</file>